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1"/>
  </p:handoutMasterIdLst>
  <p:sldIdLst>
    <p:sldId id="259" r:id="rId2"/>
    <p:sldId id="313" r:id="rId3"/>
    <p:sldId id="318" r:id="rId4"/>
    <p:sldId id="319" r:id="rId5"/>
    <p:sldId id="320" r:id="rId6"/>
    <p:sldId id="321" r:id="rId7"/>
    <p:sldId id="322" r:id="rId8"/>
    <p:sldId id="323" r:id="rId9"/>
    <p:sldId id="326" r:id="rId10"/>
    <p:sldId id="324" r:id="rId11"/>
    <p:sldId id="331" r:id="rId12"/>
    <p:sldId id="330" r:id="rId13"/>
    <p:sldId id="333" r:id="rId14"/>
    <p:sldId id="334" r:id="rId15"/>
    <p:sldId id="335" r:id="rId16"/>
    <p:sldId id="332" r:id="rId17"/>
    <p:sldId id="336" r:id="rId18"/>
    <p:sldId id="337" r:id="rId19"/>
    <p:sldId id="338" r:id="rId20"/>
    <p:sldId id="327" r:id="rId21"/>
    <p:sldId id="342" r:id="rId22"/>
    <p:sldId id="344" r:id="rId23"/>
    <p:sldId id="343" r:id="rId24"/>
    <p:sldId id="339" r:id="rId25"/>
    <p:sldId id="325" r:id="rId26"/>
    <p:sldId id="340" r:id="rId27"/>
    <p:sldId id="341" r:id="rId28"/>
    <p:sldId id="328" r:id="rId29"/>
    <p:sldId id="329" r:id="rId3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FB0"/>
    <a:srgbClr val="83CFD0"/>
    <a:srgbClr val="019191"/>
    <a:srgbClr val="1A48AE"/>
    <a:srgbClr val="008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4C74C-DCB4-4D03-9568-48791F653EEA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A56A78-E1B2-4320-86F9-2524676C8AA0}">
      <dgm:prSet phldrT="[Text]"/>
      <dgm:spPr/>
      <dgm:t>
        <a:bodyPr/>
        <a:lstStyle/>
        <a:p>
          <a:r>
            <a:rPr lang="id-ID" b="1" dirty="0" smtClean="0"/>
            <a:t>RESPONDEN</a:t>
          </a:r>
          <a:endParaRPr lang="en-US" b="1" dirty="0"/>
        </a:p>
      </dgm:t>
    </dgm:pt>
    <dgm:pt modelId="{B49282D4-1515-4C7A-BD41-F71712683B82}" type="parTrans" cxnId="{A2DCF04B-1ECA-4B98-9F6D-760C3B460CFD}">
      <dgm:prSet/>
      <dgm:spPr/>
      <dgm:t>
        <a:bodyPr/>
        <a:lstStyle/>
        <a:p>
          <a:endParaRPr lang="en-US"/>
        </a:p>
      </dgm:t>
    </dgm:pt>
    <dgm:pt modelId="{C3580A7C-EAE9-456B-9BA3-A78B905B9B82}" type="sibTrans" cxnId="{A2DCF04B-1ECA-4B98-9F6D-760C3B460CFD}">
      <dgm:prSet/>
      <dgm:spPr/>
      <dgm:t>
        <a:bodyPr/>
        <a:lstStyle/>
        <a:p>
          <a:endParaRPr lang="en-US"/>
        </a:p>
      </dgm:t>
    </dgm:pt>
    <dgm:pt modelId="{DAA80D92-801F-4F7C-A301-CB8E1F898612}">
      <dgm:prSet phldrT="[Text]"/>
      <dgm:spPr/>
      <dgm:t>
        <a:bodyPr/>
        <a:lstStyle/>
        <a:p>
          <a:r>
            <a:rPr lang="id-ID" dirty="0" smtClean="0"/>
            <a:t>Sumber untuk mendapatkan keterangan tentang berbagai variabel melalui instrumen penelitian</a:t>
          </a:r>
          <a:endParaRPr lang="en-US" dirty="0"/>
        </a:p>
      </dgm:t>
    </dgm:pt>
    <dgm:pt modelId="{C095AD1C-68B9-49D8-A6BC-41E04A6EAFC1}" type="parTrans" cxnId="{A8010A51-F3EA-43C4-BC97-989667043450}">
      <dgm:prSet/>
      <dgm:spPr/>
      <dgm:t>
        <a:bodyPr/>
        <a:lstStyle/>
        <a:p>
          <a:endParaRPr lang="en-US"/>
        </a:p>
      </dgm:t>
    </dgm:pt>
    <dgm:pt modelId="{BD189362-F47E-40B4-98D2-EF88BF634659}" type="sibTrans" cxnId="{A8010A51-F3EA-43C4-BC97-989667043450}">
      <dgm:prSet/>
      <dgm:spPr/>
      <dgm:t>
        <a:bodyPr/>
        <a:lstStyle/>
        <a:p>
          <a:endParaRPr lang="en-US"/>
        </a:p>
      </dgm:t>
    </dgm:pt>
    <dgm:pt modelId="{2E8E1137-3A4F-4AC1-AEF8-28C85DBC4F2B}">
      <dgm:prSet phldrT="[Text]"/>
      <dgm:spPr/>
      <dgm:t>
        <a:bodyPr/>
        <a:lstStyle/>
        <a:p>
          <a:r>
            <a:rPr lang="id-ID" b="1" dirty="0" smtClean="0"/>
            <a:t>PENGUMPULAN</a:t>
          </a:r>
          <a:endParaRPr lang="en-US" b="1" dirty="0"/>
        </a:p>
      </dgm:t>
    </dgm:pt>
    <dgm:pt modelId="{2BA87887-9EB5-4696-9ACF-AA32CE24A7F1}" type="parTrans" cxnId="{B35DDBB2-1C66-43F0-96C8-969354C9EDF7}">
      <dgm:prSet/>
      <dgm:spPr/>
      <dgm:t>
        <a:bodyPr/>
        <a:lstStyle/>
        <a:p>
          <a:endParaRPr lang="en-US"/>
        </a:p>
      </dgm:t>
    </dgm:pt>
    <dgm:pt modelId="{6D23C005-B954-4846-881F-90C4C05D3A94}" type="sibTrans" cxnId="{B35DDBB2-1C66-43F0-96C8-969354C9EDF7}">
      <dgm:prSet/>
      <dgm:spPr/>
      <dgm:t>
        <a:bodyPr/>
        <a:lstStyle/>
        <a:p>
          <a:endParaRPr lang="en-US"/>
        </a:p>
      </dgm:t>
    </dgm:pt>
    <dgm:pt modelId="{B385B069-FF29-4E82-A9F0-CD1ECAB2EA36}">
      <dgm:prSet phldrT="[Text]"/>
      <dgm:spPr/>
      <dgm:t>
        <a:bodyPr/>
        <a:lstStyle/>
        <a:p>
          <a:r>
            <a:rPr lang="id-ID" smtClean="0"/>
            <a:t>Transformasi data dari responden ke instrumen penelitian (kuesioner)</a:t>
          </a:r>
          <a:endParaRPr lang="en-US"/>
        </a:p>
      </dgm:t>
    </dgm:pt>
    <dgm:pt modelId="{97C772A8-B2CE-46A5-A7F6-428A0BC7816B}" type="parTrans" cxnId="{6AE73E34-A942-4A69-8576-AFDCC8D47122}">
      <dgm:prSet/>
      <dgm:spPr/>
      <dgm:t>
        <a:bodyPr/>
        <a:lstStyle/>
        <a:p>
          <a:endParaRPr lang="en-US"/>
        </a:p>
      </dgm:t>
    </dgm:pt>
    <dgm:pt modelId="{67F6620F-24D9-4A12-95BF-4BD81A216D0F}" type="sibTrans" cxnId="{6AE73E34-A942-4A69-8576-AFDCC8D47122}">
      <dgm:prSet/>
      <dgm:spPr/>
      <dgm:t>
        <a:bodyPr/>
        <a:lstStyle/>
        <a:p>
          <a:endParaRPr lang="en-US"/>
        </a:p>
      </dgm:t>
    </dgm:pt>
    <dgm:pt modelId="{9F916228-4196-494B-B0A8-C9699D5ECC72}">
      <dgm:prSet phldrT="[Text]"/>
      <dgm:spPr/>
      <dgm:t>
        <a:bodyPr/>
        <a:lstStyle/>
        <a:p>
          <a:r>
            <a:rPr lang="id-ID" b="1" dirty="0" smtClean="0"/>
            <a:t>PENGOLAHAN</a:t>
          </a:r>
          <a:endParaRPr lang="en-US" b="1" dirty="0"/>
        </a:p>
      </dgm:t>
    </dgm:pt>
    <dgm:pt modelId="{3D00429C-F1EE-4BE7-9521-5783CC3E72D9}" type="parTrans" cxnId="{667C78EE-5294-43B7-83CC-E5B738F88551}">
      <dgm:prSet/>
      <dgm:spPr/>
      <dgm:t>
        <a:bodyPr/>
        <a:lstStyle/>
        <a:p>
          <a:endParaRPr lang="en-US"/>
        </a:p>
      </dgm:t>
    </dgm:pt>
    <dgm:pt modelId="{78EAC14B-FC35-4080-93A7-47284FB8FE86}" type="sibTrans" cxnId="{667C78EE-5294-43B7-83CC-E5B738F88551}">
      <dgm:prSet/>
      <dgm:spPr/>
      <dgm:t>
        <a:bodyPr/>
        <a:lstStyle/>
        <a:p>
          <a:endParaRPr lang="en-US"/>
        </a:p>
      </dgm:t>
    </dgm:pt>
    <dgm:pt modelId="{F8DB43B8-96B0-4ACC-B4DF-4884FE9FBBAD}">
      <dgm:prSet phldrT="[Text]"/>
      <dgm:spPr/>
      <dgm:t>
        <a:bodyPr/>
        <a:lstStyle/>
        <a:p>
          <a:r>
            <a:rPr lang="id-ID" i="1" dirty="0" smtClean="0"/>
            <a:t>Editing</a:t>
          </a:r>
          <a:endParaRPr lang="en-US" dirty="0"/>
        </a:p>
      </dgm:t>
    </dgm:pt>
    <dgm:pt modelId="{1A9009FB-6384-49D1-BC6C-3CB030CD3610}" type="parTrans" cxnId="{104B5F03-805B-487C-8F46-1FD3B6CA444B}">
      <dgm:prSet/>
      <dgm:spPr/>
      <dgm:t>
        <a:bodyPr/>
        <a:lstStyle/>
        <a:p>
          <a:endParaRPr lang="en-US"/>
        </a:p>
      </dgm:t>
    </dgm:pt>
    <dgm:pt modelId="{6DD607F9-F052-4E40-AB02-169C781724DE}" type="sibTrans" cxnId="{104B5F03-805B-487C-8F46-1FD3B6CA444B}">
      <dgm:prSet/>
      <dgm:spPr/>
      <dgm:t>
        <a:bodyPr/>
        <a:lstStyle/>
        <a:p>
          <a:endParaRPr lang="en-US"/>
        </a:p>
      </dgm:t>
    </dgm:pt>
    <dgm:pt modelId="{7F0B9FB3-09CE-4BE1-9927-F123556FF892}">
      <dgm:prSet phldrT="[Text]"/>
      <dgm:spPr/>
      <dgm:t>
        <a:bodyPr/>
        <a:lstStyle/>
        <a:p>
          <a:r>
            <a:rPr lang="id-ID" b="1" dirty="0" smtClean="0"/>
            <a:t>PENYAJIAN</a:t>
          </a:r>
          <a:endParaRPr lang="en-US" b="1" dirty="0"/>
        </a:p>
      </dgm:t>
    </dgm:pt>
    <dgm:pt modelId="{8288449A-6FC0-4EC0-89F7-811B5CC26340}" type="parTrans" cxnId="{E9686073-25DB-4BE6-985C-6B9A535CE471}">
      <dgm:prSet/>
      <dgm:spPr/>
      <dgm:t>
        <a:bodyPr/>
        <a:lstStyle/>
        <a:p>
          <a:endParaRPr lang="en-US"/>
        </a:p>
      </dgm:t>
    </dgm:pt>
    <dgm:pt modelId="{3288B7D0-66EF-4B2F-B8B3-D515B82E9E2C}" type="sibTrans" cxnId="{E9686073-25DB-4BE6-985C-6B9A535CE471}">
      <dgm:prSet/>
      <dgm:spPr/>
      <dgm:t>
        <a:bodyPr/>
        <a:lstStyle/>
        <a:p>
          <a:endParaRPr lang="en-US"/>
        </a:p>
      </dgm:t>
    </dgm:pt>
    <dgm:pt modelId="{55F48DC5-20CF-45E5-A25A-40BAAFB451CC}">
      <dgm:prSet phldrT="[Text]"/>
      <dgm:spPr/>
      <dgm:t>
        <a:bodyPr/>
        <a:lstStyle/>
        <a:p>
          <a:r>
            <a:rPr lang="id-ID" b="1" dirty="0" smtClean="0"/>
            <a:t>ANALISA</a:t>
          </a:r>
          <a:endParaRPr lang="en-US" b="1" dirty="0"/>
        </a:p>
      </dgm:t>
    </dgm:pt>
    <dgm:pt modelId="{BBC7DA07-F639-4897-8504-56BB38962CFD}" type="parTrans" cxnId="{84CB15EE-D3F8-4F8F-8927-1DFA4B373070}">
      <dgm:prSet/>
      <dgm:spPr/>
      <dgm:t>
        <a:bodyPr/>
        <a:lstStyle/>
        <a:p>
          <a:endParaRPr lang="en-US"/>
        </a:p>
      </dgm:t>
    </dgm:pt>
    <dgm:pt modelId="{2EA2CFDE-414A-4720-984B-0B581D15D3AD}" type="sibTrans" cxnId="{84CB15EE-D3F8-4F8F-8927-1DFA4B373070}">
      <dgm:prSet/>
      <dgm:spPr/>
      <dgm:t>
        <a:bodyPr/>
        <a:lstStyle/>
        <a:p>
          <a:endParaRPr lang="en-US"/>
        </a:p>
      </dgm:t>
    </dgm:pt>
    <dgm:pt modelId="{49ADDCA8-47A6-4B5F-8870-7F9D18092988}">
      <dgm:prSet/>
      <dgm:spPr/>
      <dgm:t>
        <a:bodyPr/>
        <a:lstStyle/>
        <a:p>
          <a:endParaRPr lang="en-US" dirty="0"/>
        </a:p>
      </dgm:t>
    </dgm:pt>
    <dgm:pt modelId="{89976FF7-0868-42AA-84F6-9374881DF59A}" type="parTrans" cxnId="{BF0935AE-55E4-4E91-96CA-321C836B05BA}">
      <dgm:prSet/>
      <dgm:spPr/>
      <dgm:t>
        <a:bodyPr/>
        <a:lstStyle/>
        <a:p>
          <a:endParaRPr lang="en-US"/>
        </a:p>
      </dgm:t>
    </dgm:pt>
    <dgm:pt modelId="{63C208B6-C4AD-4333-970D-50AF7FB8B0A7}" type="sibTrans" cxnId="{BF0935AE-55E4-4E91-96CA-321C836B05BA}">
      <dgm:prSet/>
      <dgm:spPr/>
      <dgm:t>
        <a:bodyPr/>
        <a:lstStyle/>
        <a:p>
          <a:endParaRPr lang="en-US"/>
        </a:p>
      </dgm:t>
    </dgm:pt>
    <dgm:pt modelId="{C71D10C3-9235-4B51-834F-D9FC42933103}">
      <dgm:prSet/>
      <dgm:spPr/>
      <dgm:t>
        <a:bodyPr/>
        <a:lstStyle/>
        <a:p>
          <a:endParaRPr lang="en-US" dirty="0"/>
        </a:p>
      </dgm:t>
    </dgm:pt>
    <dgm:pt modelId="{6D891801-F98A-421E-ACBA-3B0DA24A45B4}" type="parTrans" cxnId="{88D3AFCE-F02B-40F0-9613-E7C6773A938F}">
      <dgm:prSet/>
      <dgm:spPr/>
      <dgm:t>
        <a:bodyPr/>
        <a:lstStyle/>
        <a:p>
          <a:endParaRPr lang="en-US"/>
        </a:p>
      </dgm:t>
    </dgm:pt>
    <dgm:pt modelId="{1E78DAD0-149E-4744-AED4-31345F8DC018}" type="sibTrans" cxnId="{88D3AFCE-F02B-40F0-9613-E7C6773A938F}">
      <dgm:prSet/>
      <dgm:spPr/>
      <dgm:t>
        <a:bodyPr/>
        <a:lstStyle/>
        <a:p>
          <a:endParaRPr lang="en-US"/>
        </a:p>
      </dgm:t>
    </dgm:pt>
    <dgm:pt modelId="{EF7BD5FE-E04E-4552-B221-1AB463A29D06}">
      <dgm:prSet/>
      <dgm:spPr/>
      <dgm:t>
        <a:bodyPr/>
        <a:lstStyle/>
        <a:p>
          <a:r>
            <a:rPr lang="id-ID" i="1" smtClean="0"/>
            <a:t>Coding</a:t>
          </a:r>
          <a:endParaRPr lang="en-US" i="1" dirty="0"/>
        </a:p>
      </dgm:t>
    </dgm:pt>
    <dgm:pt modelId="{1D8F3F7E-3633-4D69-A3FA-24E01FB87199}" type="parTrans" cxnId="{0A8412DF-21EB-4540-B2C9-6FB3B89CCA7C}">
      <dgm:prSet/>
      <dgm:spPr/>
      <dgm:t>
        <a:bodyPr/>
        <a:lstStyle/>
        <a:p>
          <a:endParaRPr lang="en-US"/>
        </a:p>
      </dgm:t>
    </dgm:pt>
    <dgm:pt modelId="{E19B067E-04AD-49C5-B1FB-B703BBDBA957}" type="sibTrans" cxnId="{0A8412DF-21EB-4540-B2C9-6FB3B89CCA7C}">
      <dgm:prSet/>
      <dgm:spPr/>
      <dgm:t>
        <a:bodyPr/>
        <a:lstStyle/>
        <a:p>
          <a:endParaRPr lang="en-US"/>
        </a:p>
      </dgm:t>
    </dgm:pt>
    <dgm:pt modelId="{A82FDC5C-56E3-468A-9967-DAA81191BDDA}">
      <dgm:prSet/>
      <dgm:spPr/>
      <dgm:t>
        <a:bodyPr/>
        <a:lstStyle/>
        <a:p>
          <a:r>
            <a:rPr lang="id-ID" i="1" smtClean="0"/>
            <a:t>Data entry</a:t>
          </a:r>
          <a:endParaRPr lang="en-US" i="1" dirty="0"/>
        </a:p>
      </dgm:t>
    </dgm:pt>
    <dgm:pt modelId="{0E1B9021-18B0-480A-B990-7B98C6DB3F92}" type="parTrans" cxnId="{9F0E9AC6-003F-4478-8EE0-D29A48A99AAD}">
      <dgm:prSet/>
      <dgm:spPr/>
      <dgm:t>
        <a:bodyPr/>
        <a:lstStyle/>
        <a:p>
          <a:endParaRPr lang="en-US"/>
        </a:p>
      </dgm:t>
    </dgm:pt>
    <dgm:pt modelId="{4DF776E3-C49B-4E2C-AA93-39836B27F03E}" type="sibTrans" cxnId="{9F0E9AC6-003F-4478-8EE0-D29A48A99AAD}">
      <dgm:prSet/>
      <dgm:spPr/>
      <dgm:t>
        <a:bodyPr/>
        <a:lstStyle/>
        <a:p>
          <a:endParaRPr lang="en-US"/>
        </a:p>
      </dgm:t>
    </dgm:pt>
    <dgm:pt modelId="{D2581140-E9E3-4761-9F80-D3A5B61A4585}">
      <dgm:prSet/>
      <dgm:spPr/>
      <dgm:t>
        <a:bodyPr/>
        <a:lstStyle/>
        <a:p>
          <a:r>
            <a:rPr lang="id-ID" i="1" dirty="0" smtClean="0"/>
            <a:t>Validation</a:t>
          </a:r>
          <a:endParaRPr lang="en-US" i="1" dirty="0"/>
        </a:p>
      </dgm:t>
    </dgm:pt>
    <dgm:pt modelId="{5AFD39D8-3524-462C-B04C-CACA4F1A47B8}" type="parTrans" cxnId="{5B9095A8-B90B-4FA4-983B-AA6B986B245C}">
      <dgm:prSet/>
      <dgm:spPr/>
      <dgm:t>
        <a:bodyPr/>
        <a:lstStyle/>
        <a:p>
          <a:endParaRPr lang="en-US"/>
        </a:p>
      </dgm:t>
    </dgm:pt>
    <dgm:pt modelId="{215E9600-62F4-4168-A6E7-2C6686756D65}" type="sibTrans" cxnId="{5B9095A8-B90B-4FA4-983B-AA6B986B245C}">
      <dgm:prSet/>
      <dgm:spPr/>
      <dgm:t>
        <a:bodyPr/>
        <a:lstStyle/>
        <a:p>
          <a:endParaRPr lang="en-US"/>
        </a:p>
      </dgm:t>
    </dgm:pt>
    <dgm:pt modelId="{C00B3B57-F18C-4D36-B8EB-9FE4EA0858CB}">
      <dgm:prSet phldrT="[Text]"/>
      <dgm:spPr/>
      <dgm:t>
        <a:bodyPr/>
        <a:lstStyle/>
        <a:p>
          <a:r>
            <a:rPr lang="id-ID" dirty="0" smtClean="0"/>
            <a:t>Narasi/teks</a:t>
          </a:r>
          <a:endParaRPr lang="en-US" dirty="0"/>
        </a:p>
      </dgm:t>
    </dgm:pt>
    <dgm:pt modelId="{99899D17-8C80-48F7-9FAD-C99CE3FBDA4C}" type="parTrans" cxnId="{07CCAF93-0AFD-4635-8C13-E4519EB6B8F9}">
      <dgm:prSet/>
      <dgm:spPr/>
      <dgm:t>
        <a:bodyPr/>
        <a:lstStyle/>
        <a:p>
          <a:endParaRPr lang="en-US"/>
        </a:p>
      </dgm:t>
    </dgm:pt>
    <dgm:pt modelId="{802204AE-7E63-41D5-8C05-292D28D712BB}" type="sibTrans" cxnId="{07CCAF93-0AFD-4635-8C13-E4519EB6B8F9}">
      <dgm:prSet/>
      <dgm:spPr/>
      <dgm:t>
        <a:bodyPr/>
        <a:lstStyle/>
        <a:p>
          <a:endParaRPr lang="en-US"/>
        </a:p>
      </dgm:t>
    </dgm:pt>
    <dgm:pt modelId="{151BFB3B-0DDE-46D9-AF8B-6285C8066ECC}">
      <dgm:prSet/>
      <dgm:spPr/>
      <dgm:t>
        <a:bodyPr/>
        <a:lstStyle/>
        <a:p>
          <a:r>
            <a:rPr lang="id-ID" dirty="0" smtClean="0"/>
            <a:t>Tabel</a:t>
          </a:r>
          <a:endParaRPr lang="en-US" dirty="0"/>
        </a:p>
      </dgm:t>
    </dgm:pt>
    <dgm:pt modelId="{5D886907-FBA3-4456-8B0A-71BC66DCAA39}" type="parTrans" cxnId="{3A975ABC-9B36-4FC9-BD28-FCE9B9BF264A}">
      <dgm:prSet/>
      <dgm:spPr/>
      <dgm:t>
        <a:bodyPr/>
        <a:lstStyle/>
        <a:p>
          <a:endParaRPr lang="en-US"/>
        </a:p>
      </dgm:t>
    </dgm:pt>
    <dgm:pt modelId="{07F69952-AC47-470E-8E56-8A6C89E17C5E}" type="sibTrans" cxnId="{3A975ABC-9B36-4FC9-BD28-FCE9B9BF264A}">
      <dgm:prSet/>
      <dgm:spPr/>
      <dgm:t>
        <a:bodyPr/>
        <a:lstStyle/>
        <a:p>
          <a:endParaRPr lang="en-US"/>
        </a:p>
      </dgm:t>
    </dgm:pt>
    <dgm:pt modelId="{1DAC1C38-0225-4F6C-87B7-560891E9913B}">
      <dgm:prSet/>
      <dgm:spPr/>
      <dgm:t>
        <a:bodyPr/>
        <a:lstStyle/>
        <a:p>
          <a:r>
            <a:rPr lang="id-ID" dirty="0" smtClean="0"/>
            <a:t>Grafik</a:t>
          </a:r>
          <a:endParaRPr lang="en-US" dirty="0"/>
        </a:p>
      </dgm:t>
    </dgm:pt>
    <dgm:pt modelId="{16F88EF4-0916-45EF-8943-8C55A9E6E76D}" type="parTrans" cxnId="{6881134F-00A6-4BB8-96CD-38B5893D53A9}">
      <dgm:prSet/>
      <dgm:spPr/>
      <dgm:t>
        <a:bodyPr/>
        <a:lstStyle/>
        <a:p>
          <a:endParaRPr lang="en-US"/>
        </a:p>
      </dgm:t>
    </dgm:pt>
    <dgm:pt modelId="{539321E4-9C8B-4D94-B02D-6CF6EF2001F1}" type="sibTrans" cxnId="{6881134F-00A6-4BB8-96CD-38B5893D53A9}">
      <dgm:prSet/>
      <dgm:spPr/>
      <dgm:t>
        <a:bodyPr/>
        <a:lstStyle/>
        <a:p>
          <a:endParaRPr lang="en-US"/>
        </a:p>
      </dgm:t>
    </dgm:pt>
    <dgm:pt modelId="{01ABDFC0-10D9-4190-9479-5A98627C5027}">
      <dgm:prSet/>
      <dgm:spPr/>
      <dgm:t>
        <a:bodyPr/>
        <a:lstStyle/>
        <a:p>
          <a:r>
            <a:rPr lang="id-ID" dirty="0" smtClean="0"/>
            <a:t>Infogafis</a:t>
          </a:r>
          <a:endParaRPr lang="en-US" dirty="0"/>
        </a:p>
      </dgm:t>
    </dgm:pt>
    <dgm:pt modelId="{D2C41ADE-8AAF-449D-887A-C1A80ED2193A}" type="parTrans" cxnId="{D82AA6BF-8ED5-436D-A75F-E831DBB9D6F6}">
      <dgm:prSet/>
      <dgm:spPr/>
      <dgm:t>
        <a:bodyPr/>
        <a:lstStyle/>
        <a:p>
          <a:endParaRPr lang="en-US"/>
        </a:p>
      </dgm:t>
    </dgm:pt>
    <dgm:pt modelId="{F563BC39-E133-418C-884A-C4AB21F0E389}" type="sibTrans" cxnId="{D82AA6BF-8ED5-436D-A75F-E831DBB9D6F6}">
      <dgm:prSet/>
      <dgm:spPr/>
      <dgm:t>
        <a:bodyPr/>
        <a:lstStyle/>
        <a:p>
          <a:endParaRPr lang="en-US"/>
        </a:p>
      </dgm:t>
    </dgm:pt>
    <dgm:pt modelId="{7DA3CCA5-F609-41CD-B81F-057F603C54F5}">
      <dgm:prSet/>
      <dgm:spPr/>
      <dgm:t>
        <a:bodyPr/>
        <a:lstStyle/>
        <a:p>
          <a:r>
            <a:rPr lang="id-ID" dirty="0" smtClean="0"/>
            <a:t>Videografis</a:t>
          </a:r>
          <a:endParaRPr lang="en-US" dirty="0"/>
        </a:p>
      </dgm:t>
    </dgm:pt>
    <dgm:pt modelId="{F3D11A8E-B130-46F6-AA90-5C7AF2E9458B}" type="parTrans" cxnId="{F61C938F-52B0-472F-80CA-1B0C6EA57724}">
      <dgm:prSet/>
      <dgm:spPr/>
      <dgm:t>
        <a:bodyPr/>
        <a:lstStyle/>
        <a:p>
          <a:endParaRPr lang="en-US"/>
        </a:p>
      </dgm:t>
    </dgm:pt>
    <dgm:pt modelId="{F952DBC3-AA9C-4DE0-9B75-1796B42EA991}" type="sibTrans" cxnId="{F61C938F-52B0-472F-80CA-1B0C6EA57724}">
      <dgm:prSet/>
      <dgm:spPr/>
      <dgm:t>
        <a:bodyPr/>
        <a:lstStyle/>
        <a:p>
          <a:endParaRPr lang="en-US"/>
        </a:p>
      </dgm:t>
    </dgm:pt>
    <dgm:pt modelId="{1CF304F1-D83F-44FE-8D2C-C49028554BCA}">
      <dgm:prSet phldrT="[Text]"/>
      <dgm:spPr/>
      <dgm:t>
        <a:bodyPr/>
        <a:lstStyle/>
        <a:p>
          <a:r>
            <a:rPr lang="id-ID" smtClean="0"/>
            <a:t>Deskriptif</a:t>
          </a:r>
          <a:endParaRPr lang="en-US" dirty="0"/>
        </a:p>
      </dgm:t>
    </dgm:pt>
    <dgm:pt modelId="{CEBEA756-B5B7-4B9C-BA60-212C51D55E28}" type="parTrans" cxnId="{0AE100D9-8184-462E-A9F2-498071EC407C}">
      <dgm:prSet/>
      <dgm:spPr/>
      <dgm:t>
        <a:bodyPr/>
        <a:lstStyle/>
        <a:p>
          <a:endParaRPr lang="en-US"/>
        </a:p>
      </dgm:t>
    </dgm:pt>
    <dgm:pt modelId="{6DF0C742-8B71-421E-9535-9494ED8EBCD4}" type="sibTrans" cxnId="{0AE100D9-8184-462E-A9F2-498071EC407C}">
      <dgm:prSet/>
      <dgm:spPr/>
      <dgm:t>
        <a:bodyPr/>
        <a:lstStyle/>
        <a:p>
          <a:endParaRPr lang="en-US"/>
        </a:p>
      </dgm:t>
    </dgm:pt>
    <dgm:pt modelId="{EBF14048-E6C5-47F1-BAA6-148452A2F60F}">
      <dgm:prSet/>
      <dgm:spPr/>
      <dgm:t>
        <a:bodyPr/>
        <a:lstStyle/>
        <a:p>
          <a:r>
            <a:rPr lang="id-ID" smtClean="0"/>
            <a:t>Infrensial</a:t>
          </a:r>
          <a:endParaRPr lang="en-US" dirty="0"/>
        </a:p>
      </dgm:t>
    </dgm:pt>
    <dgm:pt modelId="{29EF74A8-20BA-4003-9BA5-2B04D464FDC2}" type="parTrans" cxnId="{3160FF53-7E18-4102-9B35-91C0AE01740F}">
      <dgm:prSet/>
      <dgm:spPr/>
      <dgm:t>
        <a:bodyPr/>
        <a:lstStyle/>
        <a:p>
          <a:endParaRPr lang="en-US"/>
        </a:p>
      </dgm:t>
    </dgm:pt>
    <dgm:pt modelId="{A9455D4A-00DF-4517-88EE-433903B49F49}" type="sibTrans" cxnId="{3160FF53-7E18-4102-9B35-91C0AE01740F}">
      <dgm:prSet/>
      <dgm:spPr/>
      <dgm:t>
        <a:bodyPr/>
        <a:lstStyle/>
        <a:p>
          <a:endParaRPr lang="en-US"/>
        </a:p>
      </dgm:t>
    </dgm:pt>
    <dgm:pt modelId="{BD37455C-6544-422E-BE4C-13D82FA7CB1C}" type="pres">
      <dgm:prSet presAssocID="{6794C74C-DCB4-4D03-9568-48791F653E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20878C-FA12-462E-82E2-7647391E6423}" type="pres">
      <dgm:prSet presAssocID="{63A56A78-E1B2-4320-86F9-2524676C8AA0}" presName="composite" presStyleCnt="0"/>
      <dgm:spPr/>
    </dgm:pt>
    <dgm:pt modelId="{4F4F5526-9570-4E0C-9167-A4A46781B192}" type="pres">
      <dgm:prSet presAssocID="{63A56A78-E1B2-4320-86F9-2524676C8AA0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DD0D7-F840-467D-9ADF-D96282335499}" type="pres">
      <dgm:prSet presAssocID="{63A56A78-E1B2-4320-86F9-2524676C8AA0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48AB9-1232-4484-9274-6BAFE3DF355F}" type="pres">
      <dgm:prSet presAssocID="{C3580A7C-EAE9-456B-9BA3-A78B905B9B82}" presName="space" presStyleCnt="0"/>
      <dgm:spPr/>
    </dgm:pt>
    <dgm:pt modelId="{17564E3A-063E-4511-93E2-380EC2A78DCA}" type="pres">
      <dgm:prSet presAssocID="{2E8E1137-3A4F-4AC1-AEF8-28C85DBC4F2B}" presName="composite" presStyleCnt="0"/>
      <dgm:spPr/>
    </dgm:pt>
    <dgm:pt modelId="{9CF346C8-6A9F-4960-8D3D-737100E9A98B}" type="pres">
      <dgm:prSet presAssocID="{2E8E1137-3A4F-4AC1-AEF8-28C85DBC4F2B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A0342-9779-43E9-BAE6-E5E7B19A431F}" type="pres">
      <dgm:prSet presAssocID="{2E8E1137-3A4F-4AC1-AEF8-28C85DBC4F2B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41FE4-7077-4586-B662-1803098EFAF5}" type="pres">
      <dgm:prSet presAssocID="{6D23C005-B954-4846-881F-90C4C05D3A94}" presName="space" presStyleCnt="0"/>
      <dgm:spPr/>
    </dgm:pt>
    <dgm:pt modelId="{2E9D9B61-C3AB-4F5A-B3B2-8475D34C414C}" type="pres">
      <dgm:prSet presAssocID="{9F916228-4196-494B-B0A8-C9699D5ECC72}" presName="composite" presStyleCnt="0"/>
      <dgm:spPr/>
    </dgm:pt>
    <dgm:pt modelId="{588A8F73-5D36-480E-B2DD-8BA21DA64AD7}" type="pres">
      <dgm:prSet presAssocID="{9F916228-4196-494B-B0A8-C9699D5ECC7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7C227-C891-4FFC-B7B7-347538F0DB42}" type="pres">
      <dgm:prSet presAssocID="{9F916228-4196-494B-B0A8-C9699D5ECC72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C5DF1-E3B4-48F3-89B8-7127CA437305}" type="pres">
      <dgm:prSet presAssocID="{78EAC14B-FC35-4080-93A7-47284FB8FE86}" presName="space" presStyleCnt="0"/>
      <dgm:spPr/>
    </dgm:pt>
    <dgm:pt modelId="{F386D8C7-EFC7-4DEC-9A00-CF5E3BA83C28}" type="pres">
      <dgm:prSet presAssocID="{7F0B9FB3-09CE-4BE1-9927-F123556FF892}" presName="composite" presStyleCnt="0"/>
      <dgm:spPr/>
    </dgm:pt>
    <dgm:pt modelId="{22B746DE-850B-4803-937D-8EDC650ED166}" type="pres">
      <dgm:prSet presAssocID="{7F0B9FB3-09CE-4BE1-9927-F123556FF89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C998B-5E8E-4E32-98B2-492520C2A79D}" type="pres">
      <dgm:prSet presAssocID="{7F0B9FB3-09CE-4BE1-9927-F123556FF892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F232C-1AC9-403A-B6A5-F51B2861CD10}" type="pres">
      <dgm:prSet presAssocID="{3288B7D0-66EF-4B2F-B8B3-D515B82E9E2C}" presName="space" presStyleCnt="0"/>
      <dgm:spPr/>
    </dgm:pt>
    <dgm:pt modelId="{181CD9E0-F3BB-4CC1-8D03-861AB68B4C24}" type="pres">
      <dgm:prSet presAssocID="{55F48DC5-20CF-45E5-A25A-40BAAFB451CC}" presName="composite" presStyleCnt="0"/>
      <dgm:spPr/>
    </dgm:pt>
    <dgm:pt modelId="{16DF96C8-31BB-4895-B10B-763BF9DE5675}" type="pres">
      <dgm:prSet presAssocID="{55F48DC5-20CF-45E5-A25A-40BAAFB451CC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14D1D-3AB6-4767-B8B8-25552B66956A}" type="pres">
      <dgm:prSet presAssocID="{55F48DC5-20CF-45E5-A25A-40BAAFB451CC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F1BB15-0E25-498E-958D-F8E6702F0DC6}" type="presOf" srcId="{B385B069-FF29-4E82-A9F0-CD1ECAB2EA36}" destId="{8C3A0342-9779-43E9-BAE6-E5E7B19A431F}" srcOrd="0" destOrd="0" presId="urn:microsoft.com/office/officeart/2005/8/layout/hList1"/>
    <dgm:cxn modelId="{0AE100D9-8184-462E-A9F2-498071EC407C}" srcId="{55F48DC5-20CF-45E5-A25A-40BAAFB451CC}" destId="{1CF304F1-D83F-44FE-8D2C-C49028554BCA}" srcOrd="0" destOrd="0" parTransId="{CEBEA756-B5B7-4B9C-BA60-212C51D55E28}" sibTransId="{6DF0C742-8B71-421E-9535-9494ED8EBCD4}"/>
    <dgm:cxn modelId="{B35DDBB2-1C66-43F0-96C8-969354C9EDF7}" srcId="{6794C74C-DCB4-4D03-9568-48791F653EEA}" destId="{2E8E1137-3A4F-4AC1-AEF8-28C85DBC4F2B}" srcOrd="1" destOrd="0" parTransId="{2BA87887-9EB5-4696-9ACF-AA32CE24A7F1}" sibTransId="{6D23C005-B954-4846-881F-90C4C05D3A94}"/>
    <dgm:cxn modelId="{8304224C-7BF8-49B2-9633-8869F5C09494}" type="presOf" srcId="{63A56A78-E1B2-4320-86F9-2524676C8AA0}" destId="{4F4F5526-9570-4E0C-9167-A4A46781B192}" srcOrd="0" destOrd="0" presId="urn:microsoft.com/office/officeart/2005/8/layout/hList1"/>
    <dgm:cxn modelId="{FA5FF978-BD12-4BA2-A391-BE87CB47C508}" type="presOf" srcId="{7DA3CCA5-F609-41CD-B81F-057F603C54F5}" destId="{8E2C998B-5E8E-4E32-98B2-492520C2A79D}" srcOrd="0" destOrd="4" presId="urn:microsoft.com/office/officeart/2005/8/layout/hList1"/>
    <dgm:cxn modelId="{A8010A51-F3EA-43C4-BC97-989667043450}" srcId="{63A56A78-E1B2-4320-86F9-2524676C8AA0}" destId="{DAA80D92-801F-4F7C-A301-CB8E1F898612}" srcOrd="0" destOrd="0" parTransId="{C095AD1C-68B9-49D8-A6BC-41E04A6EAFC1}" sibTransId="{BD189362-F47E-40B4-98D2-EF88BF634659}"/>
    <dgm:cxn modelId="{BF0935AE-55E4-4E91-96CA-321C836B05BA}" srcId="{63A56A78-E1B2-4320-86F9-2524676C8AA0}" destId="{49ADDCA8-47A6-4B5F-8870-7F9D18092988}" srcOrd="1" destOrd="0" parTransId="{89976FF7-0868-42AA-84F6-9374881DF59A}" sibTransId="{63C208B6-C4AD-4333-970D-50AF7FB8B0A7}"/>
    <dgm:cxn modelId="{99D13B09-61C8-428D-986B-5F65F7644F4C}" type="presOf" srcId="{D2581140-E9E3-4761-9F80-D3A5B61A4585}" destId="{DF77C227-C891-4FFC-B7B7-347538F0DB42}" srcOrd="0" destOrd="3" presId="urn:microsoft.com/office/officeart/2005/8/layout/hList1"/>
    <dgm:cxn modelId="{A2DCF04B-1ECA-4B98-9F6D-760C3B460CFD}" srcId="{6794C74C-DCB4-4D03-9568-48791F653EEA}" destId="{63A56A78-E1B2-4320-86F9-2524676C8AA0}" srcOrd="0" destOrd="0" parTransId="{B49282D4-1515-4C7A-BD41-F71712683B82}" sibTransId="{C3580A7C-EAE9-456B-9BA3-A78B905B9B82}"/>
    <dgm:cxn modelId="{97DE6C30-1CF7-4396-B68D-A5CFA45C30F4}" type="presOf" srcId="{C00B3B57-F18C-4D36-B8EB-9FE4EA0858CB}" destId="{8E2C998B-5E8E-4E32-98B2-492520C2A79D}" srcOrd="0" destOrd="0" presId="urn:microsoft.com/office/officeart/2005/8/layout/hList1"/>
    <dgm:cxn modelId="{84CB15EE-D3F8-4F8F-8927-1DFA4B373070}" srcId="{6794C74C-DCB4-4D03-9568-48791F653EEA}" destId="{55F48DC5-20CF-45E5-A25A-40BAAFB451CC}" srcOrd="4" destOrd="0" parTransId="{BBC7DA07-F639-4897-8504-56BB38962CFD}" sibTransId="{2EA2CFDE-414A-4720-984B-0B581D15D3AD}"/>
    <dgm:cxn modelId="{4C6B5A0F-3DD5-44E4-8BBC-7EAF564553B5}" type="presOf" srcId="{EF7BD5FE-E04E-4552-B221-1AB463A29D06}" destId="{DF77C227-C891-4FFC-B7B7-347538F0DB42}" srcOrd="0" destOrd="1" presId="urn:microsoft.com/office/officeart/2005/8/layout/hList1"/>
    <dgm:cxn modelId="{0DA18284-1CAD-4699-8C37-30368DAD72B4}" type="presOf" srcId="{C71D10C3-9235-4B51-834F-D9FC42933103}" destId="{8C3A0342-9779-43E9-BAE6-E5E7B19A431F}" srcOrd="0" destOrd="1" presId="urn:microsoft.com/office/officeart/2005/8/layout/hList1"/>
    <dgm:cxn modelId="{9F0E9AC6-003F-4478-8EE0-D29A48A99AAD}" srcId="{9F916228-4196-494B-B0A8-C9699D5ECC72}" destId="{A82FDC5C-56E3-468A-9967-DAA81191BDDA}" srcOrd="2" destOrd="0" parTransId="{0E1B9021-18B0-480A-B990-7B98C6DB3F92}" sibTransId="{4DF776E3-C49B-4E2C-AA93-39836B27F03E}"/>
    <dgm:cxn modelId="{6AE73E34-A942-4A69-8576-AFDCC8D47122}" srcId="{2E8E1137-3A4F-4AC1-AEF8-28C85DBC4F2B}" destId="{B385B069-FF29-4E82-A9F0-CD1ECAB2EA36}" srcOrd="0" destOrd="0" parTransId="{97C772A8-B2CE-46A5-A7F6-428A0BC7816B}" sibTransId="{67F6620F-24D9-4A12-95BF-4BD81A216D0F}"/>
    <dgm:cxn modelId="{D3F220FE-06ED-4AE9-8457-A0B65E09CFC0}" type="presOf" srcId="{1CF304F1-D83F-44FE-8D2C-C49028554BCA}" destId="{46614D1D-3AB6-4767-B8B8-25552B66956A}" srcOrd="0" destOrd="0" presId="urn:microsoft.com/office/officeart/2005/8/layout/hList1"/>
    <dgm:cxn modelId="{3160FF53-7E18-4102-9B35-91C0AE01740F}" srcId="{55F48DC5-20CF-45E5-A25A-40BAAFB451CC}" destId="{EBF14048-E6C5-47F1-BAA6-148452A2F60F}" srcOrd="1" destOrd="0" parTransId="{29EF74A8-20BA-4003-9BA5-2B04D464FDC2}" sibTransId="{A9455D4A-00DF-4517-88EE-433903B49F49}"/>
    <dgm:cxn modelId="{65D612F1-F7EC-4609-860F-47B164287CBF}" type="presOf" srcId="{A82FDC5C-56E3-468A-9967-DAA81191BDDA}" destId="{DF77C227-C891-4FFC-B7B7-347538F0DB42}" srcOrd="0" destOrd="2" presId="urn:microsoft.com/office/officeart/2005/8/layout/hList1"/>
    <dgm:cxn modelId="{F1BE74ED-37A1-4A53-BF1F-08EC5201E80D}" type="presOf" srcId="{6794C74C-DCB4-4D03-9568-48791F653EEA}" destId="{BD37455C-6544-422E-BE4C-13D82FA7CB1C}" srcOrd="0" destOrd="0" presId="urn:microsoft.com/office/officeart/2005/8/layout/hList1"/>
    <dgm:cxn modelId="{EAE7E10F-9DF0-466D-A350-3B5DF08662BA}" type="presOf" srcId="{DAA80D92-801F-4F7C-A301-CB8E1F898612}" destId="{609DD0D7-F840-467D-9ADF-D96282335499}" srcOrd="0" destOrd="0" presId="urn:microsoft.com/office/officeart/2005/8/layout/hList1"/>
    <dgm:cxn modelId="{667C78EE-5294-43B7-83CC-E5B738F88551}" srcId="{6794C74C-DCB4-4D03-9568-48791F653EEA}" destId="{9F916228-4196-494B-B0A8-C9699D5ECC72}" srcOrd="2" destOrd="0" parTransId="{3D00429C-F1EE-4BE7-9521-5783CC3E72D9}" sibTransId="{78EAC14B-FC35-4080-93A7-47284FB8FE86}"/>
    <dgm:cxn modelId="{E9686073-25DB-4BE6-985C-6B9A535CE471}" srcId="{6794C74C-DCB4-4D03-9568-48791F653EEA}" destId="{7F0B9FB3-09CE-4BE1-9927-F123556FF892}" srcOrd="3" destOrd="0" parTransId="{8288449A-6FC0-4EC0-89F7-811B5CC26340}" sibTransId="{3288B7D0-66EF-4B2F-B8B3-D515B82E9E2C}"/>
    <dgm:cxn modelId="{CF40EB60-EB2A-4461-9579-D669E875E8BA}" type="presOf" srcId="{7F0B9FB3-09CE-4BE1-9927-F123556FF892}" destId="{22B746DE-850B-4803-937D-8EDC650ED166}" srcOrd="0" destOrd="0" presId="urn:microsoft.com/office/officeart/2005/8/layout/hList1"/>
    <dgm:cxn modelId="{B2AC37E2-F105-49C4-A765-EA4B461972F0}" type="presOf" srcId="{9F916228-4196-494B-B0A8-C9699D5ECC72}" destId="{588A8F73-5D36-480E-B2DD-8BA21DA64AD7}" srcOrd="0" destOrd="0" presId="urn:microsoft.com/office/officeart/2005/8/layout/hList1"/>
    <dgm:cxn modelId="{F61C938F-52B0-472F-80CA-1B0C6EA57724}" srcId="{7F0B9FB3-09CE-4BE1-9927-F123556FF892}" destId="{7DA3CCA5-F609-41CD-B81F-057F603C54F5}" srcOrd="4" destOrd="0" parTransId="{F3D11A8E-B130-46F6-AA90-5C7AF2E9458B}" sibTransId="{F952DBC3-AA9C-4DE0-9B75-1796B42EA991}"/>
    <dgm:cxn modelId="{709C62E9-577E-43F9-932E-8BC08EEFF979}" type="presOf" srcId="{55F48DC5-20CF-45E5-A25A-40BAAFB451CC}" destId="{16DF96C8-31BB-4895-B10B-763BF9DE5675}" srcOrd="0" destOrd="0" presId="urn:microsoft.com/office/officeart/2005/8/layout/hList1"/>
    <dgm:cxn modelId="{3A9E68DF-4BD4-4314-A298-4B56A8E0DD0A}" type="presOf" srcId="{151BFB3B-0DDE-46D9-AF8B-6285C8066ECC}" destId="{8E2C998B-5E8E-4E32-98B2-492520C2A79D}" srcOrd="0" destOrd="1" presId="urn:microsoft.com/office/officeart/2005/8/layout/hList1"/>
    <dgm:cxn modelId="{0A8412DF-21EB-4540-B2C9-6FB3B89CCA7C}" srcId="{9F916228-4196-494B-B0A8-C9699D5ECC72}" destId="{EF7BD5FE-E04E-4552-B221-1AB463A29D06}" srcOrd="1" destOrd="0" parTransId="{1D8F3F7E-3633-4D69-A3FA-24E01FB87199}" sibTransId="{E19B067E-04AD-49C5-B1FB-B703BBDBA957}"/>
    <dgm:cxn modelId="{6881134F-00A6-4BB8-96CD-38B5893D53A9}" srcId="{7F0B9FB3-09CE-4BE1-9927-F123556FF892}" destId="{1DAC1C38-0225-4F6C-87B7-560891E9913B}" srcOrd="2" destOrd="0" parTransId="{16F88EF4-0916-45EF-8943-8C55A9E6E76D}" sibTransId="{539321E4-9C8B-4D94-B02D-6CF6EF2001F1}"/>
    <dgm:cxn modelId="{7756B15E-1F62-420F-98A1-9102DB97806B}" type="presOf" srcId="{1DAC1C38-0225-4F6C-87B7-560891E9913B}" destId="{8E2C998B-5E8E-4E32-98B2-492520C2A79D}" srcOrd="0" destOrd="2" presId="urn:microsoft.com/office/officeart/2005/8/layout/hList1"/>
    <dgm:cxn modelId="{3A975ABC-9B36-4FC9-BD28-FCE9B9BF264A}" srcId="{7F0B9FB3-09CE-4BE1-9927-F123556FF892}" destId="{151BFB3B-0DDE-46D9-AF8B-6285C8066ECC}" srcOrd="1" destOrd="0" parTransId="{5D886907-FBA3-4456-8B0A-71BC66DCAA39}" sibTransId="{07F69952-AC47-470E-8E56-8A6C89E17C5E}"/>
    <dgm:cxn modelId="{104B5F03-805B-487C-8F46-1FD3B6CA444B}" srcId="{9F916228-4196-494B-B0A8-C9699D5ECC72}" destId="{F8DB43B8-96B0-4ACC-B4DF-4884FE9FBBAD}" srcOrd="0" destOrd="0" parTransId="{1A9009FB-6384-49D1-BC6C-3CB030CD3610}" sibTransId="{6DD607F9-F052-4E40-AB02-169C781724DE}"/>
    <dgm:cxn modelId="{88D3AFCE-F02B-40F0-9613-E7C6773A938F}" srcId="{2E8E1137-3A4F-4AC1-AEF8-28C85DBC4F2B}" destId="{C71D10C3-9235-4B51-834F-D9FC42933103}" srcOrd="1" destOrd="0" parTransId="{6D891801-F98A-421E-ACBA-3B0DA24A45B4}" sibTransId="{1E78DAD0-149E-4744-AED4-31345F8DC018}"/>
    <dgm:cxn modelId="{5B9095A8-B90B-4FA4-983B-AA6B986B245C}" srcId="{9F916228-4196-494B-B0A8-C9699D5ECC72}" destId="{D2581140-E9E3-4761-9F80-D3A5B61A4585}" srcOrd="3" destOrd="0" parTransId="{5AFD39D8-3524-462C-B04C-CACA4F1A47B8}" sibTransId="{215E9600-62F4-4168-A6E7-2C6686756D65}"/>
    <dgm:cxn modelId="{73E7D170-D654-4D81-8A64-B3199F1C53F6}" type="presOf" srcId="{2E8E1137-3A4F-4AC1-AEF8-28C85DBC4F2B}" destId="{9CF346C8-6A9F-4960-8D3D-737100E9A98B}" srcOrd="0" destOrd="0" presId="urn:microsoft.com/office/officeart/2005/8/layout/hList1"/>
    <dgm:cxn modelId="{07CCAF93-0AFD-4635-8C13-E4519EB6B8F9}" srcId="{7F0B9FB3-09CE-4BE1-9927-F123556FF892}" destId="{C00B3B57-F18C-4D36-B8EB-9FE4EA0858CB}" srcOrd="0" destOrd="0" parTransId="{99899D17-8C80-48F7-9FAD-C99CE3FBDA4C}" sibTransId="{802204AE-7E63-41D5-8C05-292D28D712BB}"/>
    <dgm:cxn modelId="{C65CEFF8-322F-404F-83C5-B9D0277B9536}" type="presOf" srcId="{EBF14048-E6C5-47F1-BAA6-148452A2F60F}" destId="{46614D1D-3AB6-4767-B8B8-25552B66956A}" srcOrd="0" destOrd="1" presId="urn:microsoft.com/office/officeart/2005/8/layout/hList1"/>
    <dgm:cxn modelId="{86C3696C-EB46-4A04-A403-B1745E208902}" type="presOf" srcId="{F8DB43B8-96B0-4ACC-B4DF-4884FE9FBBAD}" destId="{DF77C227-C891-4FFC-B7B7-347538F0DB42}" srcOrd="0" destOrd="0" presId="urn:microsoft.com/office/officeart/2005/8/layout/hList1"/>
    <dgm:cxn modelId="{31651640-F10D-4C31-852E-AF311480C48A}" type="presOf" srcId="{49ADDCA8-47A6-4B5F-8870-7F9D18092988}" destId="{609DD0D7-F840-467D-9ADF-D96282335499}" srcOrd="0" destOrd="1" presId="urn:microsoft.com/office/officeart/2005/8/layout/hList1"/>
    <dgm:cxn modelId="{3ACB51A9-8978-456D-B69E-85B4179EB699}" type="presOf" srcId="{01ABDFC0-10D9-4190-9479-5A98627C5027}" destId="{8E2C998B-5E8E-4E32-98B2-492520C2A79D}" srcOrd="0" destOrd="3" presId="urn:microsoft.com/office/officeart/2005/8/layout/hList1"/>
    <dgm:cxn modelId="{D82AA6BF-8ED5-436D-A75F-E831DBB9D6F6}" srcId="{7F0B9FB3-09CE-4BE1-9927-F123556FF892}" destId="{01ABDFC0-10D9-4190-9479-5A98627C5027}" srcOrd="3" destOrd="0" parTransId="{D2C41ADE-8AAF-449D-887A-C1A80ED2193A}" sibTransId="{F563BC39-E133-418C-884A-C4AB21F0E389}"/>
    <dgm:cxn modelId="{44DEBF47-46C3-4868-AAC2-4471C7663F99}" type="presParOf" srcId="{BD37455C-6544-422E-BE4C-13D82FA7CB1C}" destId="{9220878C-FA12-462E-82E2-7647391E6423}" srcOrd="0" destOrd="0" presId="urn:microsoft.com/office/officeart/2005/8/layout/hList1"/>
    <dgm:cxn modelId="{964BC216-EF9D-4A24-96AC-E80C970A0B6F}" type="presParOf" srcId="{9220878C-FA12-462E-82E2-7647391E6423}" destId="{4F4F5526-9570-4E0C-9167-A4A46781B192}" srcOrd="0" destOrd="0" presId="urn:microsoft.com/office/officeart/2005/8/layout/hList1"/>
    <dgm:cxn modelId="{3CA51431-965F-4401-B64F-6FDB6B8A7F1A}" type="presParOf" srcId="{9220878C-FA12-462E-82E2-7647391E6423}" destId="{609DD0D7-F840-467D-9ADF-D96282335499}" srcOrd="1" destOrd="0" presId="urn:microsoft.com/office/officeart/2005/8/layout/hList1"/>
    <dgm:cxn modelId="{B6B5E5DF-75C6-49FC-B748-979215DE0ACF}" type="presParOf" srcId="{BD37455C-6544-422E-BE4C-13D82FA7CB1C}" destId="{09748AB9-1232-4484-9274-6BAFE3DF355F}" srcOrd="1" destOrd="0" presId="urn:microsoft.com/office/officeart/2005/8/layout/hList1"/>
    <dgm:cxn modelId="{0921B6A1-8AAE-41AF-91A1-B2EEBDB786A9}" type="presParOf" srcId="{BD37455C-6544-422E-BE4C-13D82FA7CB1C}" destId="{17564E3A-063E-4511-93E2-380EC2A78DCA}" srcOrd="2" destOrd="0" presId="urn:microsoft.com/office/officeart/2005/8/layout/hList1"/>
    <dgm:cxn modelId="{B5A2D520-5914-44FF-9409-DA647BD698D9}" type="presParOf" srcId="{17564E3A-063E-4511-93E2-380EC2A78DCA}" destId="{9CF346C8-6A9F-4960-8D3D-737100E9A98B}" srcOrd="0" destOrd="0" presId="urn:microsoft.com/office/officeart/2005/8/layout/hList1"/>
    <dgm:cxn modelId="{E44E8646-965D-441E-B84B-0C743B6D4146}" type="presParOf" srcId="{17564E3A-063E-4511-93E2-380EC2A78DCA}" destId="{8C3A0342-9779-43E9-BAE6-E5E7B19A431F}" srcOrd="1" destOrd="0" presId="urn:microsoft.com/office/officeart/2005/8/layout/hList1"/>
    <dgm:cxn modelId="{707E6A9B-2E5C-42AC-BF0F-30FFA399BC92}" type="presParOf" srcId="{BD37455C-6544-422E-BE4C-13D82FA7CB1C}" destId="{75A41FE4-7077-4586-B662-1803098EFAF5}" srcOrd="3" destOrd="0" presId="urn:microsoft.com/office/officeart/2005/8/layout/hList1"/>
    <dgm:cxn modelId="{9897CF83-3DD3-4EAF-BE8C-530F1188C21D}" type="presParOf" srcId="{BD37455C-6544-422E-BE4C-13D82FA7CB1C}" destId="{2E9D9B61-C3AB-4F5A-B3B2-8475D34C414C}" srcOrd="4" destOrd="0" presId="urn:microsoft.com/office/officeart/2005/8/layout/hList1"/>
    <dgm:cxn modelId="{2B8696FE-C9E6-4A80-A67E-3FA726529E5A}" type="presParOf" srcId="{2E9D9B61-C3AB-4F5A-B3B2-8475D34C414C}" destId="{588A8F73-5D36-480E-B2DD-8BA21DA64AD7}" srcOrd="0" destOrd="0" presId="urn:microsoft.com/office/officeart/2005/8/layout/hList1"/>
    <dgm:cxn modelId="{689AC567-50AA-4F8C-9864-A459D46BB5B4}" type="presParOf" srcId="{2E9D9B61-C3AB-4F5A-B3B2-8475D34C414C}" destId="{DF77C227-C891-4FFC-B7B7-347538F0DB42}" srcOrd="1" destOrd="0" presId="urn:microsoft.com/office/officeart/2005/8/layout/hList1"/>
    <dgm:cxn modelId="{040C35C2-5819-4742-8C49-92DD60BAEA84}" type="presParOf" srcId="{BD37455C-6544-422E-BE4C-13D82FA7CB1C}" destId="{7F6C5DF1-E3B4-48F3-89B8-7127CA437305}" srcOrd="5" destOrd="0" presId="urn:microsoft.com/office/officeart/2005/8/layout/hList1"/>
    <dgm:cxn modelId="{10FED2D1-DCC4-4FA9-99A4-432DC112D6EE}" type="presParOf" srcId="{BD37455C-6544-422E-BE4C-13D82FA7CB1C}" destId="{F386D8C7-EFC7-4DEC-9A00-CF5E3BA83C28}" srcOrd="6" destOrd="0" presId="urn:microsoft.com/office/officeart/2005/8/layout/hList1"/>
    <dgm:cxn modelId="{B7476744-FA85-41E7-81C0-5F95E4619986}" type="presParOf" srcId="{F386D8C7-EFC7-4DEC-9A00-CF5E3BA83C28}" destId="{22B746DE-850B-4803-937D-8EDC650ED166}" srcOrd="0" destOrd="0" presId="urn:microsoft.com/office/officeart/2005/8/layout/hList1"/>
    <dgm:cxn modelId="{69385BA8-E70C-4BCC-9FFF-BC3722CADCFC}" type="presParOf" srcId="{F386D8C7-EFC7-4DEC-9A00-CF5E3BA83C28}" destId="{8E2C998B-5E8E-4E32-98B2-492520C2A79D}" srcOrd="1" destOrd="0" presId="urn:microsoft.com/office/officeart/2005/8/layout/hList1"/>
    <dgm:cxn modelId="{C40B5CAB-16A4-4192-89C9-46771F9B7A89}" type="presParOf" srcId="{BD37455C-6544-422E-BE4C-13D82FA7CB1C}" destId="{9AFF232C-1AC9-403A-B6A5-F51B2861CD10}" srcOrd="7" destOrd="0" presId="urn:microsoft.com/office/officeart/2005/8/layout/hList1"/>
    <dgm:cxn modelId="{C9559BD4-4B2F-4621-96B4-616F156C5E59}" type="presParOf" srcId="{BD37455C-6544-422E-BE4C-13D82FA7CB1C}" destId="{181CD9E0-F3BB-4CC1-8D03-861AB68B4C24}" srcOrd="8" destOrd="0" presId="urn:microsoft.com/office/officeart/2005/8/layout/hList1"/>
    <dgm:cxn modelId="{940251FE-15A0-46DA-94A8-082747408438}" type="presParOf" srcId="{181CD9E0-F3BB-4CC1-8D03-861AB68B4C24}" destId="{16DF96C8-31BB-4895-B10B-763BF9DE5675}" srcOrd="0" destOrd="0" presId="urn:microsoft.com/office/officeart/2005/8/layout/hList1"/>
    <dgm:cxn modelId="{2D5C07DF-FB9A-4B3F-A00E-BF2F39E68ECF}" type="presParOf" srcId="{181CD9E0-F3BB-4CC1-8D03-861AB68B4C24}" destId="{46614D1D-3AB6-4767-B8B8-25552B6695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94C74C-DCB4-4D03-9568-48791F653EEA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A56A78-E1B2-4320-86F9-2524676C8AA0}">
      <dgm:prSet phldrT="[Text]"/>
      <dgm:spPr/>
      <dgm:t>
        <a:bodyPr/>
        <a:lstStyle/>
        <a:p>
          <a:r>
            <a:rPr lang="id-ID" b="1" dirty="0" smtClean="0"/>
            <a:t>RESPONDEN</a:t>
          </a:r>
          <a:endParaRPr lang="en-US" b="1" dirty="0"/>
        </a:p>
      </dgm:t>
    </dgm:pt>
    <dgm:pt modelId="{B49282D4-1515-4C7A-BD41-F71712683B82}" type="parTrans" cxnId="{A2DCF04B-1ECA-4B98-9F6D-760C3B460CFD}">
      <dgm:prSet/>
      <dgm:spPr/>
      <dgm:t>
        <a:bodyPr/>
        <a:lstStyle/>
        <a:p>
          <a:endParaRPr lang="en-US"/>
        </a:p>
      </dgm:t>
    </dgm:pt>
    <dgm:pt modelId="{C3580A7C-EAE9-456B-9BA3-A78B905B9B82}" type="sibTrans" cxnId="{A2DCF04B-1ECA-4B98-9F6D-760C3B460CFD}">
      <dgm:prSet/>
      <dgm:spPr/>
      <dgm:t>
        <a:bodyPr/>
        <a:lstStyle/>
        <a:p>
          <a:endParaRPr lang="en-US"/>
        </a:p>
      </dgm:t>
    </dgm:pt>
    <dgm:pt modelId="{DAA80D92-801F-4F7C-A301-CB8E1F898612}">
      <dgm:prSet phldrT="[Text]"/>
      <dgm:spPr/>
      <dgm:t>
        <a:bodyPr/>
        <a:lstStyle/>
        <a:p>
          <a:r>
            <a:rPr lang="id-ID" dirty="0" smtClean="0"/>
            <a:t>Sumber untuk mendapatkan keterangan tentang berbagai variabel melalui instrumen penelitian</a:t>
          </a:r>
          <a:endParaRPr lang="en-US" dirty="0"/>
        </a:p>
      </dgm:t>
    </dgm:pt>
    <dgm:pt modelId="{C095AD1C-68B9-49D8-A6BC-41E04A6EAFC1}" type="parTrans" cxnId="{A8010A51-F3EA-43C4-BC97-989667043450}">
      <dgm:prSet/>
      <dgm:spPr/>
      <dgm:t>
        <a:bodyPr/>
        <a:lstStyle/>
        <a:p>
          <a:endParaRPr lang="en-US"/>
        </a:p>
      </dgm:t>
    </dgm:pt>
    <dgm:pt modelId="{BD189362-F47E-40B4-98D2-EF88BF634659}" type="sibTrans" cxnId="{A8010A51-F3EA-43C4-BC97-989667043450}">
      <dgm:prSet/>
      <dgm:spPr/>
      <dgm:t>
        <a:bodyPr/>
        <a:lstStyle/>
        <a:p>
          <a:endParaRPr lang="en-US"/>
        </a:p>
      </dgm:t>
    </dgm:pt>
    <dgm:pt modelId="{2E8E1137-3A4F-4AC1-AEF8-28C85DBC4F2B}">
      <dgm:prSet phldrT="[Text]"/>
      <dgm:spPr/>
      <dgm:t>
        <a:bodyPr/>
        <a:lstStyle/>
        <a:p>
          <a:r>
            <a:rPr lang="id-ID" b="1" dirty="0" smtClean="0"/>
            <a:t>PENGUMPULAN</a:t>
          </a:r>
          <a:endParaRPr lang="en-US" b="1" dirty="0"/>
        </a:p>
      </dgm:t>
    </dgm:pt>
    <dgm:pt modelId="{2BA87887-9EB5-4696-9ACF-AA32CE24A7F1}" type="parTrans" cxnId="{B35DDBB2-1C66-43F0-96C8-969354C9EDF7}">
      <dgm:prSet/>
      <dgm:spPr/>
      <dgm:t>
        <a:bodyPr/>
        <a:lstStyle/>
        <a:p>
          <a:endParaRPr lang="en-US"/>
        </a:p>
      </dgm:t>
    </dgm:pt>
    <dgm:pt modelId="{6D23C005-B954-4846-881F-90C4C05D3A94}" type="sibTrans" cxnId="{B35DDBB2-1C66-43F0-96C8-969354C9EDF7}">
      <dgm:prSet/>
      <dgm:spPr/>
      <dgm:t>
        <a:bodyPr/>
        <a:lstStyle/>
        <a:p>
          <a:endParaRPr lang="en-US"/>
        </a:p>
      </dgm:t>
    </dgm:pt>
    <dgm:pt modelId="{B385B069-FF29-4E82-A9F0-CD1ECAB2EA36}">
      <dgm:prSet phldrT="[Text]"/>
      <dgm:spPr/>
      <dgm:t>
        <a:bodyPr/>
        <a:lstStyle/>
        <a:p>
          <a:r>
            <a:rPr lang="id-ID" smtClean="0"/>
            <a:t>Transformasi data dari responden ke instrumen penelitian (kuesioner)</a:t>
          </a:r>
          <a:endParaRPr lang="en-US"/>
        </a:p>
      </dgm:t>
    </dgm:pt>
    <dgm:pt modelId="{97C772A8-B2CE-46A5-A7F6-428A0BC7816B}" type="parTrans" cxnId="{6AE73E34-A942-4A69-8576-AFDCC8D47122}">
      <dgm:prSet/>
      <dgm:spPr/>
      <dgm:t>
        <a:bodyPr/>
        <a:lstStyle/>
        <a:p>
          <a:endParaRPr lang="en-US"/>
        </a:p>
      </dgm:t>
    </dgm:pt>
    <dgm:pt modelId="{67F6620F-24D9-4A12-95BF-4BD81A216D0F}" type="sibTrans" cxnId="{6AE73E34-A942-4A69-8576-AFDCC8D47122}">
      <dgm:prSet/>
      <dgm:spPr/>
      <dgm:t>
        <a:bodyPr/>
        <a:lstStyle/>
        <a:p>
          <a:endParaRPr lang="en-US"/>
        </a:p>
      </dgm:t>
    </dgm:pt>
    <dgm:pt modelId="{9F916228-4196-494B-B0A8-C9699D5ECC72}">
      <dgm:prSet phldrT="[Text]"/>
      <dgm:spPr/>
      <dgm:t>
        <a:bodyPr/>
        <a:lstStyle/>
        <a:p>
          <a:r>
            <a:rPr lang="id-ID" b="1" dirty="0" smtClean="0"/>
            <a:t>PENGOLAHAN</a:t>
          </a:r>
          <a:endParaRPr lang="en-US" b="1" dirty="0"/>
        </a:p>
      </dgm:t>
    </dgm:pt>
    <dgm:pt modelId="{3D00429C-F1EE-4BE7-9521-5783CC3E72D9}" type="parTrans" cxnId="{667C78EE-5294-43B7-83CC-E5B738F88551}">
      <dgm:prSet/>
      <dgm:spPr/>
      <dgm:t>
        <a:bodyPr/>
        <a:lstStyle/>
        <a:p>
          <a:endParaRPr lang="en-US"/>
        </a:p>
      </dgm:t>
    </dgm:pt>
    <dgm:pt modelId="{78EAC14B-FC35-4080-93A7-47284FB8FE86}" type="sibTrans" cxnId="{667C78EE-5294-43B7-83CC-E5B738F88551}">
      <dgm:prSet/>
      <dgm:spPr/>
      <dgm:t>
        <a:bodyPr/>
        <a:lstStyle/>
        <a:p>
          <a:endParaRPr lang="en-US"/>
        </a:p>
      </dgm:t>
    </dgm:pt>
    <dgm:pt modelId="{F8DB43B8-96B0-4ACC-B4DF-4884FE9FBBAD}">
      <dgm:prSet phldrT="[Text]"/>
      <dgm:spPr/>
      <dgm:t>
        <a:bodyPr/>
        <a:lstStyle/>
        <a:p>
          <a:r>
            <a:rPr lang="id-ID" i="1" dirty="0" smtClean="0"/>
            <a:t>Editing</a:t>
          </a:r>
          <a:endParaRPr lang="en-US" dirty="0"/>
        </a:p>
      </dgm:t>
    </dgm:pt>
    <dgm:pt modelId="{1A9009FB-6384-49D1-BC6C-3CB030CD3610}" type="parTrans" cxnId="{104B5F03-805B-487C-8F46-1FD3B6CA444B}">
      <dgm:prSet/>
      <dgm:spPr/>
      <dgm:t>
        <a:bodyPr/>
        <a:lstStyle/>
        <a:p>
          <a:endParaRPr lang="en-US"/>
        </a:p>
      </dgm:t>
    </dgm:pt>
    <dgm:pt modelId="{6DD607F9-F052-4E40-AB02-169C781724DE}" type="sibTrans" cxnId="{104B5F03-805B-487C-8F46-1FD3B6CA444B}">
      <dgm:prSet/>
      <dgm:spPr/>
      <dgm:t>
        <a:bodyPr/>
        <a:lstStyle/>
        <a:p>
          <a:endParaRPr lang="en-US"/>
        </a:p>
      </dgm:t>
    </dgm:pt>
    <dgm:pt modelId="{7F0B9FB3-09CE-4BE1-9927-F123556FF892}">
      <dgm:prSet phldrT="[Text]"/>
      <dgm:spPr/>
      <dgm:t>
        <a:bodyPr/>
        <a:lstStyle/>
        <a:p>
          <a:r>
            <a:rPr lang="id-ID" b="1" dirty="0" smtClean="0"/>
            <a:t>PENYAJIAN</a:t>
          </a:r>
          <a:endParaRPr lang="en-US" b="1" dirty="0"/>
        </a:p>
      </dgm:t>
    </dgm:pt>
    <dgm:pt modelId="{8288449A-6FC0-4EC0-89F7-811B5CC26340}" type="parTrans" cxnId="{E9686073-25DB-4BE6-985C-6B9A535CE471}">
      <dgm:prSet/>
      <dgm:spPr/>
      <dgm:t>
        <a:bodyPr/>
        <a:lstStyle/>
        <a:p>
          <a:endParaRPr lang="en-US"/>
        </a:p>
      </dgm:t>
    </dgm:pt>
    <dgm:pt modelId="{3288B7D0-66EF-4B2F-B8B3-D515B82E9E2C}" type="sibTrans" cxnId="{E9686073-25DB-4BE6-985C-6B9A535CE471}">
      <dgm:prSet/>
      <dgm:spPr/>
      <dgm:t>
        <a:bodyPr/>
        <a:lstStyle/>
        <a:p>
          <a:endParaRPr lang="en-US"/>
        </a:p>
      </dgm:t>
    </dgm:pt>
    <dgm:pt modelId="{55F48DC5-20CF-45E5-A25A-40BAAFB451CC}">
      <dgm:prSet phldrT="[Text]"/>
      <dgm:spPr/>
      <dgm:t>
        <a:bodyPr/>
        <a:lstStyle/>
        <a:p>
          <a:r>
            <a:rPr lang="id-ID" b="1" dirty="0" smtClean="0"/>
            <a:t>ANALISA</a:t>
          </a:r>
          <a:endParaRPr lang="en-US" b="1" dirty="0"/>
        </a:p>
      </dgm:t>
    </dgm:pt>
    <dgm:pt modelId="{BBC7DA07-F639-4897-8504-56BB38962CFD}" type="parTrans" cxnId="{84CB15EE-D3F8-4F8F-8927-1DFA4B373070}">
      <dgm:prSet/>
      <dgm:spPr/>
      <dgm:t>
        <a:bodyPr/>
        <a:lstStyle/>
        <a:p>
          <a:endParaRPr lang="en-US"/>
        </a:p>
      </dgm:t>
    </dgm:pt>
    <dgm:pt modelId="{2EA2CFDE-414A-4720-984B-0B581D15D3AD}" type="sibTrans" cxnId="{84CB15EE-D3F8-4F8F-8927-1DFA4B373070}">
      <dgm:prSet/>
      <dgm:spPr/>
      <dgm:t>
        <a:bodyPr/>
        <a:lstStyle/>
        <a:p>
          <a:endParaRPr lang="en-US"/>
        </a:p>
      </dgm:t>
    </dgm:pt>
    <dgm:pt modelId="{49ADDCA8-47A6-4B5F-8870-7F9D18092988}">
      <dgm:prSet/>
      <dgm:spPr/>
      <dgm:t>
        <a:bodyPr/>
        <a:lstStyle/>
        <a:p>
          <a:endParaRPr lang="en-US" dirty="0"/>
        </a:p>
      </dgm:t>
    </dgm:pt>
    <dgm:pt modelId="{89976FF7-0868-42AA-84F6-9374881DF59A}" type="parTrans" cxnId="{BF0935AE-55E4-4E91-96CA-321C836B05BA}">
      <dgm:prSet/>
      <dgm:spPr/>
      <dgm:t>
        <a:bodyPr/>
        <a:lstStyle/>
        <a:p>
          <a:endParaRPr lang="en-US"/>
        </a:p>
      </dgm:t>
    </dgm:pt>
    <dgm:pt modelId="{63C208B6-C4AD-4333-970D-50AF7FB8B0A7}" type="sibTrans" cxnId="{BF0935AE-55E4-4E91-96CA-321C836B05BA}">
      <dgm:prSet/>
      <dgm:spPr/>
      <dgm:t>
        <a:bodyPr/>
        <a:lstStyle/>
        <a:p>
          <a:endParaRPr lang="en-US"/>
        </a:p>
      </dgm:t>
    </dgm:pt>
    <dgm:pt modelId="{C71D10C3-9235-4B51-834F-D9FC42933103}">
      <dgm:prSet/>
      <dgm:spPr/>
      <dgm:t>
        <a:bodyPr/>
        <a:lstStyle/>
        <a:p>
          <a:endParaRPr lang="en-US" dirty="0"/>
        </a:p>
      </dgm:t>
    </dgm:pt>
    <dgm:pt modelId="{6D891801-F98A-421E-ACBA-3B0DA24A45B4}" type="parTrans" cxnId="{88D3AFCE-F02B-40F0-9613-E7C6773A938F}">
      <dgm:prSet/>
      <dgm:spPr/>
      <dgm:t>
        <a:bodyPr/>
        <a:lstStyle/>
        <a:p>
          <a:endParaRPr lang="en-US"/>
        </a:p>
      </dgm:t>
    </dgm:pt>
    <dgm:pt modelId="{1E78DAD0-149E-4744-AED4-31345F8DC018}" type="sibTrans" cxnId="{88D3AFCE-F02B-40F0-9613-E7C6773A938F}">
      <dgm:prSet/>
      <dgm:spPr/>
      <dgm:t>
        <a:bodyPr/>
        <a:lstStyle/>
        <a:p>
          <a:endParaRPr lang="en-US"/>
        </a:p>
      </dgm:t>
    </dgm:pt>
    <dgm:pt modelId="{EF7BD5FE-E04E-4552-B221-1AB463A29D06}">
      <dgm:prSet/>
      <dgm:spPr/>
      <dgm:t>
        <a:bodyPr/>
        <a:lstStyle/>
        <a:p>
          <a:r>
            <a:rPr lang="id-ID" i="1" smtClean="0"/>
            <a:t>Coding</a:t>
          </a:r>
          <a:endParaRPr lang="en-US" i="1" dirty="0"/>
        </a:p>
      </dgm:t>
    </dgm:pt>
    <dgm:pt modelId="{1D8F3F7E-3633-4D69-A3FA-24E01FB87199}" type="parTrans" cxnId="{0A8412DF-21EB-4540-B2C9-6FB3B89CCA7C}">
      <dgm:prSet/>
      <dgm:spPr/>
      <dgm:t>
        <a:bodyPr/>
        <a:lstStyle/>
        <a:p>
          <a:endParaRPr lang="en-US"/>
        </a:p>
      </dgm:t>
    </dgm:pt>
    <dgm:pt modelId="{E19B067E-04AD-49C5-B1FB-B703BBDBA957}" type="sibTrans" cxnId="{0A8412DF-21EB-4540-B2C9-6FB3B89CCA7C}">
      <dgm:prSet/>
      <dgm:spPr/>
      <dgm:t>
        <a:bodyPr/>
        <a:lstStyle/>
        <a:p>
          <a:endParaRPr lang="en-US"/>
        </a:p>
      </dgm:t>
    </dgm:pt>
    <dgm:pt modelId="{A82FDC5C-56E3-468A-9967-DAA81191BDDA}">
      <dgm:prSet/>
      <dgm:spPr/>
      <dgm:t>
        <a:bodyPr/>
        <a:lstStyle/>
        <a:p>
          <a:r>
            <a:rPr lang="id-ID" i="1" smtClean="0"/>
            <a:t>Data entry</a:t>
          </a:r>
          <a:endParaRPr lang="en-US" i="1" dirty="0"/>
        </a:p>
      </dgm:t>
    </dgm:pt>
    <dgm:pt modelId="{0E1B9021-18B0-480A-B990-7B98C6DB3F92}" type="parTrans" cxnId="{9F0E9AC6-003F-4478-8EE0-D29A48A99AAD}">
      <dgm:prSet/>
      <dgm:spPr/>
      <dgm:t>
        <a:bodyPr/>
        <a:lstStyle/>
        <a:p>
          <a:endParaRPr lang="en-US"/>
        </a:p>
      </dgm:t>
    </dgm:pt>
    <dgm:pt modelId="{4DF776E3-C49B-4E2C-AA93-39836B27F03E}" type="sibTrans" cxnId="{9F0E9AC6-003F-4478-8EE0-D29A48A99AAD}">
      <dgm:prSet/>
      <dgm:spPr/>
      <dgm:t>
        <a:bodyPr/>
        <a:lstStyle/>
        <a:p>
          <a:endParaRPr lang="en-US"/>
        </a:p>
      </dgm:t>
    </dgm:pt>
    <dgm:pt modelId="{D2581140-E9E3-4761-9F80-D3A5B61A4585}">
      <dgm:prSet/>
      <dgm:spPr/>
      <dgm:t>
        <a:bodyPr/>
        <a:lstStyle/>
        <a:p>
          <a:r>
            <a:rPr lang="id-ID" i="1" dirty="0" smtClean="0"/>
            <a:t>Validation</a:t>
          </a:r>
          <a:endParaRPr lang="en-US" i="1" dirty="0"/>
        </a:p>
      </dgm:t>
    </dgm:pt>
    <dgm:pt modelId="{5AFD39D8-3524-462C-B04C-CACA4F1A47B8}" type="parTrans" cxnId="{5B9095A8-B90B-4FA4-983B-AA6B986B245C}">
      <dgm:prSet/>
      <dgm:spPr/>
      <dgm:t>
        <a:bodyPr/>
        <a:lstStyle/>
        <a:p>
          <a:endParaRPr lang="en-US"/>
        </a:p>
      </dgm:t>
    </dgm:pt>
    <dgm:pt modelId="{215E9600-62F4-4168-A6E7-2C6686756D65}" type="sibTrans" cxnId="{5B9095A8-B90B-4FA4-983B-AA6B986B245C}">
      <dgm:prSet/>
      <dgm:spPr/>
      <dgm:t>
        <a:bodyPr/>
        <a:lstStyle/>
        <a:p>
          <a:endParaRPr lang="en-US"/>
        </a:p>
      </dgm:t>
    </dgm:pt>
    <dgm:pt modelId="{C00B3B57-F18C-4D36-B8EB-9FE4EA0858CB}">
      <dgm:prSet phldrT="[Text]"/>
      <dgm:spPr/>
      <dgm:t>
        <a:bodyPr/>
        <a:lstStyle/>
        <a:p>
          <a:r>
            <a:rPr lang="id-ID" dirty="0" smtClean="0"/>
            <a:t>Narasi/teks</a:t>
          </a:r>
          <a:endParaRPr lang="en-US" dirty="0"/>
        </a:p>
      </dgm:t>
    </dgm:pt>
    <dgm:pt modelId="{99899D17-8C80-48F7-9FAD-C99CE3FBDA4C}" type="parTrans" cxnId="{07CCAF93-0AFD-4635-8C13-E4519EB6B8F9}">
      <dgm:prSet/>
      <dgm:spPr/>
      <dgm:t>
        <a:bodyPr/>
        <a:lstStyle/>
        <a:p>
          <a:endParaRPr lang="en-US"/>
        </a:p>
      </dgm:t>
    </dgm:pt>
    <dgm:pt modelId="{802204AE-7E63-41D5-8C05-292D28D712BB}" type="sibTrans" cxnId="{07CCAF93-0AFD-4635-8C13-E4519EB6B8F9}">
      <dgm:prSet/>
      <dgm:spPr/>
      <dgm:t>
        <a:bodyPr/>
        <a:lstStyle/>
        <a:p>
          <a:endParaRPr lang="en-US"/>
        </a:p>
      </dgm:t>
    </dgm:pt>
    <dgm:pt modelId="{151BFB3B-0DDE-46D9-AF8B-6285C8066ECC}">
      <dgm:prSet/>
      <dgm:spPr/>
      <dgm:t>
        <a:bodyPr/>
        <a:lstStyle/>
        <a:p>
          <a:r>
            <a:rPr lang="id-ID" dirty="0" smtClean="0"/>
            <a:t>Tabel</a:t>
          </a:r>
          <a:endParaRPr lang="en-US" dirty="0"/>
        </a:p>
      </dgm:t>
    </dgm:pt>
    <dgm:pt modelId="{5D886907-FBA3-4456-8B0A-71BC66DCAA39}" type="parTrans" cxnId="{3A975ABC-9B36-4FC9-BD28-FCE9B9BF264A}">
      <dgm:prSet/>
      <dgm:spPr/>
      <dgm:t>
        <a:bodyPr/>
        <a:lstStyle/>
        <a:p>
          <a:endParaRPr lang="en-US"/>
        </a:p>
      </dgm:t>
    </dgm:pt>
    <dgm:pt modelId="{07F69952-AC47-470E-8E56-8A6C89E17C5E}" type="sibTrans" cxnId="{3A975ABC-9B36-4FC9-BD28-FCE9B9BF264A}">
      <dgm:prSet/>
      <dgm:spPr/>
      <dgm:t>
        <a:bodyPr/>
        <a:lstStyle/>
        <a:p>
          <a:endParaRPr lang="en-US"/>
        </a:p>
      </dgm:t>
    </dgm:pt>
    <dgm:pt modelId="{1DAC1C38-0225-4F6C-87B7-560891E9913B}">
      <dgm:prSet/>
      <dgm:spPr/>
      <dgm:t>
        <a:bodyPr/>
        <a:lstStyle/>
        <a:p>
          <a:r>
            <a:rPr lang="id-ID" dirty="0" smtClean="0"/>
            <a:t>Grafik</a:t>
          </a:r>
          <a:endParaRPr lang="en-US" dirty="0"/>
        </a:p>
      </dgm:t>
    </dgm:pt>
    <dgm:pt modelId="{16F88EF4-0916-45EF-8943-8C55A9E6E76D}" type="parTrans" cxnId="{6881134F-00A6-4BB8-96CD-38B5893D53A9}">
      <dgm:prSet/>
      <dgm:spPr/>
      <dgm:t>
        <a:bodyPr/>
        <a:lstStyle/>
        <a:p>
          <a:endParaRPr lang="en-US"/>
        </a:p>
      </dgm:t>
    </dgm:pt>
    <dgm:pt modelId="{539321E4-9C8B-4D94-B02D-6CF6EF2001F1}" type="sibTrans" cxnId="{6881134F-00A6-4BB8-96CD-38B5893D53A9}">
      <dgm:prSet/>
      <dgm:spPr/>
      <dgm:t>
        <a:bodyPr/>
        <a:lstStyle/>
        <a:p>
          <a:endParaRPr lang="en-US"/>
        </a:p>
      </dgm:t>
    </dgm:pt>
    <dgm:pt modelId="{01ABDFC0-10D9-4190-9479-5A98627C5027}">
      <dgm:prSet/>
      <dgm:spPr/>
      <dgm:t>
        <a:bodyPr/>
        <a:lstStyle/>
        <a:p>
          <a:r>
            <a:rPr lang="id-ID" dirty="0" smtClean="0"/>
            <a:t>Infogafis</a:t>
          </a:r>
          <a:endParaRPr lang="en-US" dirty="0"/>
        </a:p>
      </dgm:t>
    </dgm:pt>
    <dgm:pt modelId="{D2C41ADE-8AAF-449D-887A-C1A80ED2193A}" type="parTrans" cxnId="{D82AA6BF-8ED5-436D-A75F-E831DBB9D6F6}">
      <dgm:prSet/>
      <dgm:spPr/>
      <dgm:t>
        <a:bodyPr/>
        <a:lstStyle/>
        <a:p>
          <a:endParaRPr lang="en-US"/>
        </a:p>
      </dgm:t>
    </dgm:pt>
    <dgm:pt modelId="{F563BC39-E133-418C-884A-C4AB21F0E389}" type="sibTrans" cxnId="{D82AA6BF-8ED5-436D-A75F-E831DBB9D6F6}">
      <dgm:prSet/>
      <dgm:spPr/>
      <dgm:t>
        <a:bodyPr/>
        <a:lstStyle/>
        <a:p>
          <a:endParaRPr lang="en-US"/>
        </a:p>
      </dgm:t>
    </dgm:pt>
    <dgm:pt modelId="{7DA3CCA5-F609-41CD-B81F-057F603C54F5}">
      <dgm:prSet/>
      <dgm:spPr/>
      <dgm:t>
        <a:bodyPr/>
        <a:lstStyle/>
        <a:p>
          <a:r>
            <a:rPr lang="id-ID" dirty="0" smtClean="0"/>
            <a:t>Videografis</a:t>
          </a:r>
          <a:endParaRPr lang="en-US" dirty="0"/>
        </a:p>
      </dgm:t>
    </dgm:pt>
    <dgm:pt modelId="{F3D11A8E-B130-46F6-AA90-5C7AF2E9458B}" type="parTrans" cxnId="{F61C938F-52B0-472F-80CA-1B0C6EA57724}">
      <dgm:prSet/>
      <dgm:spPr/>
      <dgm:t>
        <a:bodyPr/>
        <a:lstStyle/>
        <a:p>
          <a:endParaRPr lang="en-US"/>
        </a:p>
      </dgm:t>
    </dgm:pt>
    <dgm:pt modelId="{F952DBC3-AA9C-4DE0-9B75-1796B42EA991}" type="sibTrans" cxnId="{F61C938F-52B0-472F-80CA-1B0C6EA57724}">
      <dgm:prSet/>
      <dgm:spPr/>
      <dgm:t>
        <a:bodyPr/>
        <a:lstStyle/>
        <a:p>
          <a:endParaRPr lang="en-US"/>
        </a:p>
      </dgm:t>
    </dgm:pt>
    <dgm:pt modelId="{1CF304F1-D83F-44FE-8D2C-C49028554BCA}">
      <dgm:prSet phldrT="[Text]"/>
      <dgm:spPr/>
      <dgm:t>
        <a:bodyPr/>
        <a:lstStyle/>
        <a:p>
          <a:r>
            <a:rPr lang="id-ID" smtClean="0"/>
            <a:t>Deskriptif</a:t>
          </a:r>
          <a:endParaRPr lang="en-US" dirty="0"/>
        </a:p>
      </dgm:t>
    </dgm:pt>
    <dgm:pt modelId="{CEBEA756-B5B7-4B9C-BA60-212C51D55E28}" type="parTrans" cxnId="{0AE100D9-8184-462E-A9F2-498071EC407C}">
      <dgm:prSet/>
      <dgm:spPr/>
      <dgm:t>
        <a:bodyPr/>
        <a:lstStyle/>
        <a:p>
          <a:endParaRPr lang="en-US"/>
        </a:p>
      </dgm:t>
    </dgm:pt>
    <dgm:pt modelId="{6DF0C742-8B71-421E-9535-9494ED8EBCD4}" type="sibTrans" cxnId="{0AE100D9-8184-462E-A9F2-498071EC407C}">
      <dgm:prSet/>
      <dgm:spPr/>
      <dgm:t>
        <a:bodyPr/>
        <a:lstStyle/>
        <a:p>
          <a:endParaRPr lang="en-US"/>
        </a:p>
      </dgm:t>
    </dgm:pt>
    <dgm:pt modelId="{EBF14048-E6C5-47F1-BAA6-148452A2F60F}">
      <dgm:prSet/>
      <dgm:spPr/>
      <dgm:t>
        <a:bodyPr/>
        <a:lstStyle/>
        <a:p>
          <a:r>
            <a:rPr lang="id-ID" smtClean="0"/>
            <a:t>Infrensial</a:t>
          </a:r>
          <a:endParaRPr lang="en-US" dirty="0"/>
        </a:p>
      </dgm:t>
    </dgm:pt>
    <dgm:pt modelId="{29EF74A8-20BA-4003-9BA5-2B04D464FDC2}" type="parTrans" cxnId="{3160FF53-7E18-4102-9B35-91C0AE01740F}">
      <dgm:prSet/>
      <dgm:spPr/>
      <dgm:t>
        <a:bodyPr/>
        <a:lstStyle/>
        <a:p>
          <a:endParaRPr lang="en-US"/>
        </a:p>
      </dgm:t>
    </dgm:pt>
    <dgm:pt modelId="{A9455D4A-00DF-4517-88EE-433903B49F49}" type="sibTrans" cxnId="{3160FF53-7E18-4102-9B35-91C0AE01740F}">
      <dgm:prSet/>
      <dgm:spPr/>
      <dgm:t>
        <a:bodyPr/>
        <a:lstStyle/>
        <a:p>
          <a:endParaRPr lang="en-US"/>
        </a:p>
      </dgm:t>
    </dgm:pt>
    <dgm:pt modelId="{BD37455C-6544-422E-BE4C-13D82FA7CB1C}" type="pres">
      <dgm:prSet presAssocID="{6794C74C-DCB4-4D03-9568-48791F653E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20878C-FA12-462E-82E2-7647391E6423}" type="pres">
      <dgm:prSet presAssocID="{63A56A78-E1B2-4320-86F9-2524676C8AA0}" presName="composite" presStyleCnt="0"/>
      <dgm:spPr/>
    </dgm:pt>
    <dgm:pt modelId="{4F4F5526-9570-4E0C-9167-A4A46781B192}" type="pres">
      <dgm:prSet presAssocID="{63A56A78-E1B2-4320-86F9-2524676C8AA0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DD0D7-F840-467D-9ADF-D96282335499}" type="pres">
      <dgm:prSet presAssocID="{63A56A78-E1B2-4320-86F9-2524676C8AA0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48AB9-1232-4484-9274-6BAFE3DF355F}" type="pres">
      <dgm:prSet presAssocID="{C3580A7C-EAE9-456B-9BA3-A78B905B9B82}" presName="space" presStyleCnt="0"/>
      <dgm:spPr/>
    </dgm:pt>
    <dgm:pt modelId="{17564E3A-063E-4511-93E2-380EC2A78DCA}" type="pres">
      <dgm:prSet presAssocID="{2E8E1137-3A4F-4AC1-AEF8-28C85DBC4F2B}" presName="composite" presStyleCnt="0"/>
      <dgm:spPr/>
    </dgm:pt>
    <dgm:pt modelId="{9CF346C8-6A9F-4960-8D3D-737100E9A98B}" type="pres">
      <dgm:prSet presAssocID="{2E8E1137-3A4F-4AC1-AEF8-28C85DBC4F2B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A0342-9779-43E9-BAE6-E5E7B19A431F}" type="pres">
      <dgm:prSet presAssocID="{2E8E1137-3A4F-4AC1-AEF8-28C85DBC4F2B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41FE4-7077-4586-B662-1803098EFAF5}" type="pres">
      <dgm:prSet presAssocID="{6D23C005-B954-4846-881F-90C4C05D3A94}" presName="space" presStyleCnt="0"/>
      <dgm:spPr/>
    </dgm:pt>
    <dgm:pt modelId="{2E9D9B61-C3AB-4F5A-B3B2-8475D34C414C}" type="pres">
      <dgm:prSet presAssocID="{9F916228-4196-494B-B0A8-C9699D5ECC72}" presName="composite" presStyleCnt="0"/>
      <dgm:spPr/>
    </dgm:pt>
    <dgm:pt modelId="{588A8F73-5D36-480E-B2DD-8BA21DA64AD7}" type="pres">
      <dgm:prSet presAssocID="{9F916228-4196-494B-B0A8-C9699D5ECC7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7C227-C891-4FFC-B7B7-347538F0DB42}" type="pres">
      <dgm:prSet presAssocID="{9F916228-4196-494B-B0A8-C9699D5ECC72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C5DF1-E3B4-48F3-89B8-7127CA437305}" type="pres">
      <dgm:prSet presAssocID="{78EAC14B-FC35-4080-93A7-47284FB8FE86}" presName="space" presStyleCnt="0"/>
      <dgm:spPr/>
    </dgm:pt>
    <dgm:pt modelId="{F386D8C7-EFC7-4DEC-9A00-CF5E3BA83C28}" type="pres">
      <dgm:prSet presAssocID="{7F0B9FB3-09CE-4BE1-9927-F123556FF892}" presName="composite" presStyleCnt="0"/>
      <dgm:spPr/>
    </dgm:pt>
    <dgm:pt modelId="{22B746DE-850B-4803-937D-8EDC650ED166}" type="pres">
      <dgm:prSet presAssocID="{7F0B9FB3-09CE-4BE1-9927-F123556FF89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C998B-5E8E-4E32-98B2-492520C2A79D}" type="pres">
      <dgm:prSet presAssocID="{7F0B9FB3-09CE-4BE1-9927-F123556FF892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F232C-1AC9-403A-B6A5-F51B2861CD10}" type="pres">
      <dgm:prSet presAssocID="{3288B7D0-66EF-4B2F-B8B3-D515B82E9E2C}" presName="space" presStyleCnt="0"/>
      <dgm:spPr/>
    </dgm:pt>
    <dgm:pt modelId="{181CD9E0-F3BB-4CC1-8D03-861AB68B4C24}" type="pres">
      <dgm:prSet presAssocID="{55F48DC5-20CF-45E5-A25A-40BAAFB451CC}" presName="composite" presStyleCnt="0"/>
      <dgm:spPr/>
    </dgm:pt>
    <dgm:pt modelId="{16DF96C8-31BB-4895-B10B-763BF9DE5675}" type="pres">
      <dgm:prSet presAssocID="{55F48DC5-20CF-45E5-A25A-40BAAFB451CC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14D1D-3AB6-4767-B8B8-25552B66956A}" type="pres">
      <dgm:prSet presAssocID="{55F48DC5-20CF-45E5-A25A-40BAAFB451CC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41106F-44E6-4741-8B2A-442A4C8A5097}" type="presOf" srcId="{55F48DC5-20CF-45E5-A25A-40BAAFB451CC}" destId="{16DF96C8-31BB-4895-B10B-763BF9DE5675}" srcOrd="0" destOrd="0" presId="urn:microsoft.com/office/officeart/2005/8/layout/hList1"/>
    <dgm:cxn modelId="{BE06CB7B-3ADE-4572-BF87-B46F0735D39C}" type="presOf" srcId="{7DA3CCA5-F609-41CD-B81F-057F603C54F5}" destId="{8E2C998B-5E8E-4E32-98B2-492520C2A79D}" srcOrd="0" destOrd="4" presId="urn:microsoft.com/office/officeart/2005/8/layout/hList1"/>
    <dgm:cxn modelId="{0AE100D9-8184-462E-A9F2-498071EC407C}" srcId="{55F48DC5-20CF-45E5-A25A-40BAAFB451CC}" destId="{1CF304F1-D83F-44FE-8D2C-C49028554BCA}" srcOrd="0" destOrd="0" parTransId="{CEBEA756-B5B7-4B9C-BA60-212C51D55E28}" sibTransId="{6DF0C742-8B71-421E-9535-9494ED8EBCD4}"/>
    <dgm:cxn modelId="{B4B1F606-E723-46C4-8019-4A81C3308D0A}" type="presOf" srcId="{7F0B9FB3-09CE-4BE1-9927-F123556FF892}" destId="{22B746DE-850B-4803-937D-8EDC650ED166}" srcOrd="0" destOrd="0" presId="urn:microsoft.com/office/officeart/2005/8/layout/hList1"/>
    <dgm:cxn modelId="{E0CC5877-D4E4-46D7-B142-09DDE67D9A3C}" type="presOf" srcId="{EBF14048-E6C5-47F1-BAA6-148452A2F60F}" destId="{46614D1D-3AB6-4767-B8B8-25552B66956A}" srcOrd="0" destOrd="1" presId="urn:microsoft.com/office/officeart/2005/8/layout/hList1"/>
    <dgm:cxn modelId="{B35DDBB2-1C66-43F0-96C8-969354C9EDF7}" srcId="{6794C74C-DCB4-4D03-9568-48791F653EEA}" destId="{2E8E1137-3A4F-4AC1-AEF8-28C85DBC4F2B}" srcOrd="1" destOrd="0" parTransId="{2BA87887-9EB5-4696-9ACF-AA32CE24A7F1}" sibTransId="{6D23C005-B954-4846-881F-90C4C05D3A94}"/>
    <dgm:cxn modelId="{1B89C441-EDDB-4A83-B167-F7D9DD14E3C6}" type="presOf" srcId="{9F916228-4196-494B-B0A8-C9699D5ECC72}" destId="{588A8F73-5D36-480E-B2DD-8BA21DA64AD7}" srcOrd="0" destOrd="0" presId="urn:microsoft.com/office/officeart/2005/8/layout/hList1"/>
    <dgm:cxn modelId="{A8010A51-F3EA-43C4-BC97-989667043450}" srcId="{63A56A78-E1B2-4320-86F9-2524676C8AA0}" destId="{DAA80D92-801F-4F7C-A301-CB8E1F898612}" srcOrd="0" destOrd="0" parTransId="{C095AD1C-68B9-49D8-A6BC-41E04A6EAFC1}" sibTransId="{BD189362-F47E-40B4-98D2-EF88BF634659}"/>
    <dgm:cxn modelId="{BF0935AE-55E4-4E91-96CA-321C836B05BA}" srcId="{63A56A78-E1B2-4320-86F9-2524676C8AA0}" destId="{49ADDCA8-47A6-4B5F-8870-7F9D18092988}" srcOrd="1" destOrd="0" parTransId="{89976FF7-0868-42AA-84F6-9374881DF59A}" sibTransId="{63C208B6-C4AD-4333-970D-50AF7FB8B0A7}"/>
    <dgm:cxn modelId="{A2DCF04B-1ECA-4B98-9F6D-760C3B460CFD}" srcId="{6794C74C-DCB4-4D03-9568-48791F653EEA}" destId="{63A56A78-E1B2-4320-86F9-2524676C8AA0}" srcOrd="0" destOrd="0" parTransId="{B49282D4-1515-4C7A-BD41-F71712683B82}" sibTransId="{C3580A7C-EAE9-456B-9BA3-A78B905B9B82}"/>
    <dgm:cxn modelId="{E268D544-8F17-44A5-B5BA-27BDECACD046}" type="presOf" srcId="{1CF304F1-D83F-44FE-8D2C-C49028554BCA}" destId="{46614D1D-3AB6-4767-B8B8-25552B66956A}" srcOrd="0" destOrd="0" presId="urn:microsoft.com/office/officeart/2005/8/layout/hList1"/>
    <dgm:cxn modelId="{84CB15EE-D3F8-4F8F-8927-1DFA4B373070}" srcId="{6794C74C-DCB4-4D03-9568-48791F653EEA}" destId="{55F48DC5-20CF-45E5-A25A-40BAAFB451CC}" srcOrd="4" destOrd="0" parTransId="{BBC7DA07-F639-4897-8504-56BB38962CFD}" sibTransId="{2EA2CFDE-414A-4720-984B-0B581D15D3AD}"/>
    <dgm:cxn modelId="{9F0E9AC6-003F-4478-8EE0-D29A48A99AAD}" srcId="{9F916228-4196-494B-B0A8-C9699D5ECC72}" destId="{A82FDC5C-56E3-468A-9967-DAA81191BDDA}" srcOrd="2" destOrd="0" parTransId="{0E1B9021-18B0-480A-B990-7B98C6DB3F92}" sibTransId="{4DF776E3-C49B-4E2C-AA93-39836B27F03E}"/>
    <dgm:cxn modelId="{5A9302F5-B684-441A-9169-DAB520929E92}" type="presOf" srcId="{6794C74C-DCB4-4D03-9568-48791F653EEA}" destId="{BD37455C-6544-422E-BE4C-13D82FA7CB1C}" srcOrd="0" destOrd="0" presId="urn:microsoft.com/office/officeart/2005/8/layout/hList1"/>
    <dgm:cxn modelId="{6AE73E34-A942-4A69-8576-AFDCC8D47122}" srcId="{2E8E1137-3A4F-4AC1-AEF8-28C85DBC4F2B}" destId="{B385B069-FF29-4E82-A9F0-CD1ECAB2EA36}" srcOrd="0" destOrd="0" parTransId="{97C772A8-B2CE-46A5-A7F6-428A0BC7816B}" sibTransId="{67F6620F-24D9-4A12-95BF-4BD81A216D0F}"/>
    <dgm:cxn modelId="{3160FF53-7E18-4102-9B35-91C0AE01740F}" srcId="{55F48DC5-20CF-45E5-A25A-40BAAFB451CC}" destId="{EBF14048-E6C5-47F1-BAA6-148452A2F60F}" srcOrd="1" destOrd="0" parTransId="{29EF74A8-20BA-4003-9BA5-2B04D464FDC2}" sibTransId="{A9455D4A-00DF-4517-88EE-433903B49F49}"/>
    <dgm:cxn modelId="{87BE6ED2-993D-47AD-93EC-6B40548B0677}" type="presOf" srcId="{C71D10C3-9235-4B51-834F-D9FC42933103}" destId="{8C3A0342-9779-43E9-BAE6-E5E7B19A431F}" srcOrd="0" destOrd="1" presId="urn:microsoft.com/office/officeart/2005/8/layout/hList1"/>
    <dgm:cxn modelId="{26E4DFD1-4297-411E-B702-F7A25C58B973}" type="presOf" srcId="{2E8E1137-3A4F-4AC1-AEF8-28C85DBC4F2B}" destId="{9CF346C8-6A9F-4960-8D3D-737100E9A98B}" srcOrd="0" destOrd="0" presId="urn:microsoft.com/office/officeart/2005/8/layout/hList1"/>
    <dgm:cxn modelId="{6B5B32C8-F787-484E-955C-0622B01A4522}" type="presOf" srcId="{A82FDC5C-56E3-468A-9967-DAA81191BDDA}" destId="{DF77C227-C891-4FFC-B7B7-347538F0DB42}" srcOrd="0" destOrd="2" presId="urn:microsoft.com/office/officeart/2005/8/layout/hList1"/>
    <dgm:cxn modelId="{667C78EE-5294-43B7-83CC-E5B738F88551}" srcId="{6794C74C-DCB4-4D03-9568-48791F653EEA}" destId="{9F916228-4196-494B-B0A8-C9699D5ECC72}" srcOrd="2" destOrd="0" parTransId="{3D00429C-F1EE-4BE7-9521-5783CC3E72D9}" sibTransId="{78EAC14B-FC35-4080-93A7-47284FB8FE86}"/>
    <dgm:cxn modelId="{915A2E41-6A16-43AA-913D-97DA51E12741}" type="presOf" srcId="{DAA80D92-801F-4F7C-A301-CB8E1F898612}" destId="{609DD0D7-F840-467D-9ADF-D96282335499}" srcOrd="0" destOrd="0" presId="urn:microsoft.com/office/officeart/2005/8/layout/hList1"/>
    <dgm:cxn modelId="{E9686073-25DB-4BE6-985C-6B9A535CE471}" srcId="{6794C74C-DCB4-4D03-9568-48791F653EEA}" destId="{7F0B9FB3-09CE-4BE1-9927-F123556FF892}" srcOrd="3" destOrd="0" parTransId="{8288449A-6FC0-4EC0-89F7-811B5CC26340}" sibTransId="{3288B7D0-66EF-4B2F-B8B3-D515B82E9E2C}"/>
    <dgm:cxn modelId="{F61C938F-52B0-472F-80CA-1B0C6EA57724}" srcId="{7F0B9FB3-09CE-4BE1-9927-F123556FF892}" destId="{7DA3CCA5-F609-41CD-B81F-057F603C54F5}" srcOrd="4" destOrd="0" parTransId="{F3D11A8E-B130-46F6-AA90-5C7AF2E9458B}" sibTransId="{F952DBC3-AA9C-4DE0-9B75-1796B42EA991}"/>
    <dgm:cxn modelId="{3FEE3EAE-B5B9-4154-907E-D167A5F51AE6}" type="presOf" srcId="{01ABDFC0-10D9-4190-9479-5A98627C5027}" destId="{8E2C998B-5E8E-4E32-98B2-492520C2A79D}" srcOrd="0" destOrd="3" presId="urn:microsoft.com/office/officeart/2005/8/layout/hList1"/>
    <dgm:cxn modelId="{9DC93E9C-6DC3-4EF3-B755-418C42AB465F}" type="presOf" srcId="{C00B3B57-F18C-4D36-B8EB-9FE4EA0858CB}" destId="{8E2C998B-5E8E-4E32-98B2-492520C2A79D}" srcOrd="0" destOrd="0" presId="urn:microsoft.com/office/officeart/2005/8/layout/hList1"/>
    <dgm:cxn modelId="{0A8412DF-21EB-4540-B2C9-6FB3B89CCA7C}" srcId="{9F916228-4196-494B-B0A8-C9699D5ECC72}" destId="{EF7BD5FE-E04E-4552-B221-1AB463A29D06}" srcOrd="1" destOrd="0" parTransId="{1D8F3F7E-3633-4D69-A3FA-24E01FB87199}" sibTransId="{E19B067E-04AD-49C5-B1FB-B703BBDBA957}"/>
    <dgm:cxn modelId="{1AFB2657-0FDD-46A1-A299-99D73C4DDDCB}" type="presOf" srcId="{B385B069-FF29-4E82-A9F0-CD1ECAB2EA36}" destId="{8C3A0342-9779-43E9-BAE6-E5E7B19A431F}" srcOrd="0" destOrd="0" presId="urn:microsoft.com/office/officeart/2005/8/layout/hList1"/>
    <dgm:cxn modelId="{6881134F-00A6-4BB8-96CD-38B5893D53A9}" srcId="{7F0B9FB3-09CE-4BE1-9927-F123556FF892}" destId="{1DAC1C38-0225-4F6C-87B7-560891E9913B}" srcOrd="2" destOrd="0" parTransId="{16F88EF4-0916-45EF-8943-8C55A9E6E76D}" sibTransId="{539321E4-9C8B-4D94-B02D-6CF6EF2001F1}"/>
    <dgm:cxn modelId="{6B51F57E-E097-4E5D-8375-094E1679E900}" type="presOf" srcId="{63A56A78-E1B2-4320-86F9-2524676C8AA0}" destId="{4F4F5526-9570-4E0C-9167-A4A46781B192}" srcOrd="0" destOrd="0" presId="urn:microsoft.com/office/officeart/2005/8/layout/hList1"/>
    <dgm:cxn modelId="{D7F6AADD-7D66-4DC3-B6B7-8A82922FADEC}" type="presOf" srcId="{F8DB43B8-96B0-4ACC-B4DF-4884FE9FBBAD}" destId="{DF77C227-C891-4FFC-B7B7-347538F0DB42}" srcOrd="0" destOrd="0" presId="urn:microsoft.com/office/officeart/2005/8/layout/hList1"/>
    <dgm:cxn modelId="{655982D3-33C5-4158-8F73-A05145EB4308}" type="presOf" srcId="{1DAC1C38-0225-4F6C-87B7-560891E9913B}" destId="{8E2C998B-5E8E-4E32-98B2-492520C2A79D}" srcOrd="0" destOrd="2" presId="urn:microsoft.com/office/officeart/2005/8/layout/hList1"/>
    <dgm:cxn modelId="{3A975ABC-9B36-4FC9-BD28-FCE9B9BF264A}" srcId="{7F0B9FB3-09CE-4BE1-9927-F123556FF892}" destId="{151BFB3B-0DDE-46D9-AF8B-6285C8066ECC}" srcOrd="1" destOrd="0" parTransId="{5D886907-FBA3-4456-8B0A-71BC66DCAA39}" sibTransId="{07F69952-AC47-470E-8E56-8A6C89E17C5E}"/>
    <dgm:cxn modelId="{104B5F03-805B-487C-8F46-1FD3B6CA444B}" srcId="{9F916228-4196-494B-B0A8-C9699D5ECC72}" destId="{F8DB43B8-96B0-4ACC-B4DF-4884FE9FBBAD}" srcOrd="0" destOrd="0" parTransId="{1A9009FB-6384-49D1-BC6C-3CB030CD3610}" sibTransId="{6DD607F9-F052-4E40-AB02-169C781724DE}"/>
    <dgm:cxn modelId="{88D3AFCE-F02B-40F0-9613-E7C6773A938F}" srcId="{2E8E1137-3A4F-4AC1-AEF8-28C85DBC4F2B}" destId="{C71D10C3-9235-4B51-834F-D9FC42933103}" srcOrd="1" destOrd="0" parTransId="{6D891801-F98A-421E-ACBA-3B0DA24A45B4}" sibTransId="{1E78DAD0-149E-4744-AED4-31345F8DC018}"/>
    <dgm:cxn modelId="{8E804437-1E72-409A-AD98-2DB44B6463A6}" type="presOf" srcId="{151BFB3B-0DDE-46D9-AF8B-6285C8066ECC}" destId="{8E2C998B-5E8E-4E32-98B2-492520C2A79D}" srcOrd="0" destOrd="1" presId="urn:microsoft.com/office/officeart/2005/8/layout/hList1"/>
    <dgm:cxn modelId="{5B9095A8-B90B-4FA4-983B-AA6B986B245C}" srcId="{9F916228-4196-494B-B0A8-C9699D5ECC72}" destId="{D2581140-E9E3-4761-9F80-D3A5B61A4585}" srcOrd="3" destOrd="0" parTransId="{5AFD39D8-3524-462C-B04C-CACA4F1A47B8}" sibTransId="{215E9600-62F4-4168-A6E7-2C6686756D65}"/>
    <dgm:cxn modelId="{130D608B-8654-4AD6-9C35-4C8A223BD389}" type="presOf" srcId="{49ADDCA8-47A6-4B5F-8870-7F9D18092988}" destId="{609DD0D7-F840-467D-9ADF-D96282335499}" srcOrd="0" destOrd="1" presId="urn:microsoft.com/office/officeart/2005/8/layout/hList1"/>
    <dgm:cxn modelId="{C292D007-BDAB-4FB1-AB71-FA06F001DD6D}" type="presOf" srcId="{EF7BD5FE-E04E-4552-B221-1AB463A29D06}" destId="{DF77C227-C891-4FFC-B7B7-347538F0DB42}" srcOrd="0" destOrd="1" presId="urn:microsoft.com/office/officeart/2005/8/layout/hList1"/>
    <dgm:cxn modelId="{07CCAF93-0AFD-4635-8C13-E4519EB6B8F9}" srcId="{7F0B9FB3-09CE-4BE1-9927-F123556FF892}" destId="{C00B3B57-F18C-4D36-B8EB-9FE4EA0858CB}" srcOrd="0" destOrd="0" parTransId="{99899D17-8C80-48F7-9FAD-C99CE3FBDA4C}" sibTransId="{802204AE-7E63-41D5-8C05-292D28D712BB}"/>
    <dgm:cxn modelId="{7E4B3F71-13C3-4E08-9637-AFDFD8A6E03A}" type="presOf" srcId="{D2581140-E9E3-4761-9F80-D3A5B61A4585}" destId="{DF77C227-C891-4FFC-B7B7-347538F0DB42}" srcOrd="0" destOrd="3" presId="urn:microsoft.com/office/officeart/2005/8/layout/hList1"/>
    <dgm:cxn modelId="{D82AA6BF-8ED5-436D-A75F-E831DBB9D6F6}" srcId="{7F0B9FB3-09CE-4BE1-9927-F123556FF892}" destId="{01ABDFC0-10D9-4190-9479-5A98627C5027}" srcOrd="3" destOrd="0" parTransId="{D2C41ADE-8AAF-449D-887A-C1A80ED2193A}" sibTransId="{F563BC39-E133-418C-884A-C4AB21F0E389}"/>
    <dgm:cxn modelId="{022BBDFA-7C5C-42C4-9602-EC72047BE062}" type="presParOf" srcId="{BD37455C-6544-422E-BE4C-13D82FA7CB1C}" destId="{9220878C-FA12-462E-82E2-7647391E6423}" srcOrd="0" destOrd="0" presId="urn:microsoft.com/office/officeart/2005/8/layout/hList1"/>
    <dgm:cxn modelId="{AC04E90D-B14B-4D70-AE8B-19B50F251C57}" type="presParOf" srcId="{9220878C-FA12-462E-82E2-7647391E6423}" destId="{4F4F5526-9570-4E0C-9167-A4A46781B192}" srcOrd="0" destOrd="0" presId="urn:microsoft.com/office/officeart/2005/8/layout/hList1"/>
    <dgm:cxn modelId="{371DD5B2-A474-4858-9015-5BA7B0A401C9}" type="presParOf" srcId="{9220878C-FA12-462E-82E2-7647391E6423}" destId="{609DD0D7-F840-467D-9ADF-D96282335499}" srcOrd="1" destOrd="0" presId="urn:microsoft.com/office/officeart/2005/8/layout/hList1"/>
    <dgm:cxn modelId="{8977E71E-C96E-4B2A-8C5D-874B46196F06}" type="presParOf" srcId="{BD37455C-6544-422E-BE4C-13D82FA7CB1C}" destId="{09748AB9-1232-4484-9274-6BAFE3DF355F}" srcOrd="1" destOrd="0" presId="urn:microsoft.com/office/officeart/2005/8/layout/hList1"/>
    <dgm:cxn modelId="{2E85E05C-7562-4FDC-AF00-9706A6A49F0B}" type="presParOf" srcId="{BD37455C-6544-422E-BE4C-13D82FA7CB1C}" destId="{17564E3A-063E-4511-93E2-380EC2A78DCA}" srcOrd="2" destOrd="0" presId="urn:microsoft.com/office/officeart/2005/8/layout/hList1"/>
    <dgm:cxn modelId="{C938F116-B789-44C9-9A66-C86139B58947}" type="presParOf" srcId="{17564E3A-063E-4511-93E2-380EC2A78DCA}" destId="{9CF346C8-6A9F-4960-8D3D-737100E9A98B}" srcOrd="0" destOrd="0" presId="urn:microsoft.com/office/officeart/2005/8/layout/hList1"/>
    <dgm:cxn modelId="{030CD2E5-C490-4030-81D9-AFEC15AB5006}" type="presParOf" srcId="{17564E3A-063E-4511-93E2-380EC2A78DCA}" destId="{8C3A0342-9779-43E9-BAE6-E5E7B19A431F}" srcOrd="1" destOrd="0" presId="urn:microsoft.com/office/officeart/2005/8/layout/hList1"/>
    <dgm:cxn modelId="{94E5D8ED-1C77-490E-A08C-DA163B8DD25A}" type="presParOf" srcId="{BD37455C-6544-422E-BE4C-13D82FA7CB1C}" destId="{75A41FE4-7077-4586-B662-1803098EFAF5}" srcOrd="3" destOrd="0" presId="urn:microsoft.com/office/officeart/2005/8/layout/hList1"/>
    <dgm:cxn modelId="{66982811-3179-4BF0-A351-23A96968CCE1}" type="presParOf" srcId="{BD37455C-6544-422E-BE4C-13D82FA7CB1C}" destId="{2E9D9B61-C3AB-4F5A-B3B2-8475D34C414C}" srcOrd="4" destOrd="0" presId="urn:microsoft.com/office/officeart/2005/8/layout/hList1"/>
    <dgm:cxn modelId="{4C68F80B-CA4A-4F91-AF6A-98ED7F9EB356}" type="presParOf" srcId="{2E9D9B61-C3AB-4F5A-B3B2-8475D34C414C}" destId="{588A8F73-5D36-480E-B2DD-8BA21DA64AD7}" srcOrd="0" destOrd="0" presId="urn:microsoft.com/office/officeart/2005/8/layout/hList1"/>
    <dgm:cxn modelId="{069B853E-8067-4C6F-92AF-7CC5E08F9701}" type="presParOf" srcId="{2E9D9B61-C3AB-4F5A-B3B2-8475D34C414C}" destId="{DF77C227-C891-4FFC-B7B7-347538F0DB42}" srcOrd="1" destOrd="0" presId="urn:microsoft.com/office/officeart/2005/8/layout/hList1"/>
    <dgm:cxn modelId="{A7A1906D-3881-4305-9684-2F8F64636F8D}" type="presParOf" srcId="{BD37455C-6544-422E-BE4C-13D82FA7CB1C}" destId="{7F6C5DF1-E3B4-48F3-89B8-7127CA437305}" srcOrd="5" destOrd="0" presId="urn:microsoft.com/office/officeart/2005/8/layout/hList1"/>
    <dgm:cxn modelId="{63362EE8-DBA8-409E-8947-361F00AA1561}" type="presParOf" srcId="{BD37455C-6544-422E-BE4C-13D82FA7CB1C}" destId="{F386D8C7-EFC7-4DEC-9A00-CF5E3BA83C28}" srcOrd="6" destOrd="0" presId="urn:microsoft.com/office/officeart/2005/8/layout/hList1"/>
    <dgm:cxn modelId="{AE1DB0B2-76CD-4F32-80FE-4199805F3F8B}" type="presParOf" srcId="{F386D8C7-EFC7-4DEC-9A00-CF5E3BA83C28}" destId="{22B746DE-850B-4803-937D-8EDC650ED166}" srcOrd="0" destOrd="0" presId="urn:microsoft.com/office/officeart/2005/8/layout/hList1"/>
    <dgm:cxn modelId="{EBC78C96-4B4C-46C8-9933-FCA6C2317F94}" type="presParOf" srcId="{F386D8C7-EFC7-4DEC-9A00-CF5E3BA83C28}" destId="{8E2C998B-5E8E-4E32-98B2-492520C2A79D}" srcOrd="1" destOrd="0" presId="urn:microsoft.com/office/officeart/2005/8/layout/hList1"/>
    <dgm:cxn modelId="{764F59AF-A209-42A4-9D92-0A9A70C7A548}" type="presParOf" srcId="{BD37455C-6544-422E-BE4C-13D82FA7CB1C}" destId="{9AFF232C-1AC9-403A-B6A5-F51B2861CD10}" srcOrd="7" destOrd="0" presId="urn:microsoft.com/office/officeart/2005/8/layout/hList1"/>
    <dgm:cxn modelId="{96AE80A5-7976-451C-8E7D-1856A3059E1E}" type="presParOf" srcId="{BD37455C-6544-422E-BE4C-13D82FA7CB1C}" destId="{181CD9E0-F3BB-4CC1-8D03-861AB68B4C24}" srcOrd="8" destOrd="0" presId="urn:microsoft.com/office/officeart/2005/8/layout/hList1"/>
    <dgm:cxn modelId="{F0EE30A2-70A4-4F54-AFFD-F20758A67761}" type="presParOf" srcId="{181CD9E0-F3BB-4CC1-8D03-861AB68B4C24}" destId="{16DF96C8-31BB-4895-B10B-763BF9DE5675}" srcOrd="0" destOrd="0" presId="urn:microsoft.com/office/officeart/2005/8/layout/hList1"/>
    <dgm:cxn modelId="{F15CBE2B-C990-400F-93A1-F84A03391710}" type="presParOf" srcId="{181CD9E0-F3BB-4CC1-8D03-861AB68B4C24}" destId="{46614D1D-3AB6-4767-B8B8-25552B6695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F5526-9570-4E0C-9167-A4A46781B192}">
      <dsp:nvSpPr>
        <dsp:cNvPr id="0" name=""/>
        <dsp:cNvSpPr/>
      </dsp:nvSpPr>
      <dsp:spPr>
        <a:xfrm>
          <a:off x="5483" y="764051"/>
          <a:ext cx="2101885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RESPONDEN</a:t>
          </a:r>
          <a:endParaRPr lang="en-US" sz="2100" b="1" kern="1200" dirty="0"/>
        </a:p>
      </dsp:txBody>
      <dsp:txXfrm>
        <a:off x="5483" y="764051"/>
        <a:ext cx="2101885" cy="604800"/>
      </dsp:txXfrm>
    </dsp:sp>
    <dsp:sp modelId="{609DD0D7-F840-467D-9ADF-D96282335499}">
      <dsp:nvSpPr>
        <dsp:cNvPr id="0" name=""/>
        <dsp:cNvSpPr/>
      </dsp:nvSpPr>
      <dsp:spPr>
        <a:xfrm>
          <a:off x="5483" y="1368851"/>
          <a:ext cx="2101885" cy="32857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Sumber untuk mendapatkan keterangan tentang berbagai variabel melalui instrumen penelitian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5483" y="1368851"/>
        <a:ext cx="2101885" cy="3285765"/>
      </dsp:txXfrm>
    </dsp:sp>
    <dsp:sp modelId="{9CF346C8-6A9F-4960-8D3D-737100E9A98B}">
      <dsp:nvSpPr>
        <dsp:cNvPr id="0" name=""/>
        <dsp:cNvSpPr/>
      </dsp:nvSpPr>
      <dsp:spPr>
        <a:xfrm>
          <a:off x="2401632" y="764051"/>
          <a:ext cx="2101885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PENGUMPULAN</a:t>
          </a:r>
          <a:endParaRPr lang="en-US" sz="2100" b="1" kern="1200" dirty="0"/>
        </a:p>
      </dsp:txBody>
      <dsp:txXfrm>
        <a:off x="2401632" y="764051"/>
        <a:ext cx="2101885" cy="604800"/>
      </dsp:txXfrm>
    </dsp:sp>
    <dsp:sp modelId="{8C3A0342-9779-43E9-BAE6-E5E7B19A431F}">
      <dsp:nvSpPr>
        <dsp:cNvPr id="0" name=""/>
        <dsp:cNvSpPr/>
      </dsp:nvSpPr>
      <dsp:spPr>
        <a:xfrm>
          <a:off x="2401632" y="1368851"/>
          <a:ext cx="2101885" cy="32857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smtClean="0"/>
            <a:t>Transformasi data dari responden ke instrumen penelitian (kuesioner)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2401632" y="1368851"/>
        <a:ext cx="2101885" cy="3285765"/>
      </dsp:txXfrm>
    </dsp:sp>
    <dsp:sp modelId="{588A8F73-5D36-480E-B2DD-8BA21DA64AD7}">
      <dsp:nvSpPr>
        <dsp:cNvPr id="0" name=""/>
        <dsp:cNvSpPr/>
      </dsp:nvSpPr>
      <dsp:spPr>
        <a:xfrm>
          <a:off x="4797781" y="764051"/>
          <a:ext cx="2101885" cy="604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PENGOLAHAN</a:t>
          </a:r>
          <a:endParaRPr lang="en-US" sz="2100" b="1" kern="1200" dirty="0"/>
        </a:p>
      </dsp:txBody>
      <dsp:txXfrm>
        <a:off x="4797781" y="764051"/>
        <a:ext cx="2101885" cy="604800"/>
      </dsp:txXfrm>
    </dsp:sp>
    <dsp:sp modelId="{DF77C227-C891-4FFC-B7B7-347538F0DB42}">
      <dsp:nvSpPr>
        <dsp:cNvPr id="0" name=""/>
        <dsp:cNvSpPr/>
      </dsp:nvSpPr>
      <dsp:spPr>
        <a:xfrm>
          <a:off x="4797781" y="1368851"/>
          <a:ext cx="2101885" cy="328576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i="1" kern="1200" dirty="0" smtClean="0"/>
            <a:t>Editing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i="1" kern="1200" smtClean="0"/>
            <a:t>Coding</a:t>
          </a:r>
          <a:endParaRPr lang="en-US" sz="2100" i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i="1" kern="1200" smtClean="0"/>
            <a:t>Data entry</a:t>
          </a:r>
          <a:endParaRPr lang="en-US" sz="2100" i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i="1" kern="1200" dirty="0" smtClean="0"/>
            <a:t>Validation</a:t>
          </a:r>
          <a:endParaRPr lang="en-US" sz="2100" i="1" kern="1200" dirty="0"/>
        </a:p>
      </dsp:txBody>
      <dsp:txXfrm>
        <a:off x="4797781" y="1368851"/>
        <a:ext cx="2101885" cy="3285765"/>
      </dsp:txXfrm>
    </dsp:sp>
    <dsp:sp modelId="{22B746DE-850B-4803-937D-8EDC650ED166}">
      <dsp:nvSpPr>
        <dsp:cNvPr id="0" name=""/>
        <dsp:cNvSpPr/>
      </dsp:nvSpPr>
      <dsp:spPr>
        <a:xfrm>
          <a:off x="7193930" y="764051"/>
          <a:ext cx="2101885" cy="604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PENYAJIAN</a:t>
          </a:r>
          <a:endParaRPr lang="en-US" sz="2100" b="1" kern="1200" dirty="0"/>
        </a:p>
      </dsp:txBody>
      <dsp:txXfrm>
        <a:off x="7193930" y="764051"/>
        <a:ext cx="2101885" cy="604800"/>
      </dsp:txXfrm>
    </dsp:sp>
    <dsp:sp modelId="{8E2C998B-5E8E-4E32-98B2-492520C2A79D}">
      <dsp:nvSpPr>
        <dsp:cNvPr id="0" name=""/>
        <dsp:cNvSpPr/>
      </dsp:nvSpPr>
      <dsp:spPr>
        <a:xfrm>
          <a:off x="7193930" y="1368851"/>
          <a:ext cx="2101885" cy="328576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Narasi/teks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Tabel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Grafik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Infogafis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Videografis</a:t>
          </a:r>
          <a:endParaRPr lang="en-US" sz="2100" kern="1200" dirty="0"/>
        </a:p>
      </dsp:txBody>
      <dsp:txXfrm>
        <a:off x="7193930" y="1368851"/>
        <a:ext cx="2101885" cy="3285765"/>
      </dsp:txXfrm>
    </dsp:sp>
    <dsp:sp modelId="{16DF96C8-31BB-4895-B10B-763BF9DE5675}">
      <dsp:nvSpPr>
        <dsp:cNvPr id="0" name=""/>
        <dsp:cNvSpPr/>
      </dsp:nvSpPr>
      <dsp:spPr>
        <a:xfrm>
          <a:off x="9590079" y="764051"/>
          <a:ext cx="2101885" cy="604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ANALISA</a:t>
          </a:r>
          <a:endParaRPr lang="en-US" sz="2100" b="1" kern="1200" dirty="0"/>
        </a:p>
      </dsp:txBody>
      <dsp:txXfrm>
        <a:off x="9590079" y="764051"/>
        <a:ext cx="2101885" cy="604800"/>
      </dsp:txXfrm>
    </dsp:sp>
    <dsp:sp modelId="{46614D1D-3AB6-4767-B8B8-25552B66956A}">
      <dsp:nvSpPr>
        <dsp:cNvPr id="0" name=""/>
        <dsp:cNvSpPr/>
      </dsp:nvSpPr>
      <dsp:spPr>
        <a:xfrm>
          <a:off x="9590079" y="1368851"/>
          <a:ext cx="2101885" cy="328576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smtClean="0"/>
            <a:t>Deskriptif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smtClean="0"/>
            <a:t>Infrensial</a:t>
          </a:r>
          <a:endParaRPr lang="en-US" sz="2100" kern="1200" dirty="0"/>
        </a:p>
      </dsp:txBody>
      <dsp:txXfrm>
        <a:off x="9590079" y="1368851"/>
        <a:ext cx="2101885" cy="3285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F5526-9570-4E0C-9167-A4A46781B192}">
      <dsp:nvSpPr>
        <dsp:cNvPr id="0" name=""/>
        <dsp:cNvSpPr/>
      </dsp:nvSpPr>
      <dsp:spPr>
        <a:xfrm>
          <a:off x="5483" y="764051"/>
          <a:ext cx="2101885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RESPONDEN</a:t>
          </a:r>
          <a:endParaRPr lang="en-US" sz="2100" b="1" kern="1200" dirty="0"/>
        </a:p>
      </dsp:txBody>
      <dsp:txXfrm>
        <a:off x="5483" y="764051"/>
        <a:ext cx="2101885" cy="604800"/>
      </dsp:txXfrm>
    </dsp:sp>
    <dsp:sp modelId="{609DD0D7-F840-467D-9ADF-D96282335499}">
      <dsp:nvSpPr>
        <dsp:cNvPr id="0" name=""/>
        <dsp:cNvSpPr/>
      </dsp:nvSpPr>
      <dsp:spPr>
        <a:xfrm>
          <a:off x="5483" y="1368851"/>
          <a:ext cx="2101885" cy="32857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Sumber untuk mendapatkan keterangan tentang berbagai variabel melalui instrumen penelitian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5483" y="1368851"/>
        <a:ext cx="2101885" cy="3285765"/>
      </dsp:txXfrm>
    </dsp:sp>
    <dsp:sp modelId="{9CF346C8-6A9F-4960-8D3D-737100E9A98B}">
      <dsp:nvSpPr>
        <dsp:cNvPr id="0" name=""/>
        <dsp:cNvSpPr/>
      </dsp:nvSpPr>
      <dsp:spPr>
        <a:xfrm>
          <a:off x="2401632" y="764051"/>
          <a:ext cx="2101885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PENGUMPULAN</a:t>
          </a:r>
          <a:endParaRPr lang="en-US" sz="2100" b="1" kern="1200" dirty="0"/>
        </a:p>
      </dsp:txBody>
      <dsp:txXfrm>
        <a:off x="2401632" y="764051"/>
        <a:ext cx="2101885" cy="604800"/>
      </dsp:txXfrm>
    </dsp:sp>
    <dsp:sp modelId="{8C3A0342-9779-43E9-BAE6-E5E7B19A431F}">
      <dsp:nvSpPr>
        <dsp:cNvPr id="0" name=""/>
        <dsp:cNvSpPr/>
      </dsp:nvSpPr>
      <dsp:spPr>
        <a:xfrm>
          <a:off x="2401632" y="1368851"/>
          <a:ext cx="2101885" cy="32857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smtClean="0"/>
            <a:t>Transformasi data dari responden ke instrumen penelitian (kuesioner)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2401632" y="1368851"/>
        <a:ext cx="2101885" cy="3285765"/>
      </dsp:txXfrm>
    </dsp:sp>
    <dsp:sp modelId="{588A8F73-5D36-480E-B2DD-8BA21DA64AD7}">
      <dsp:nvSpPr>
        <dsp:cNvPr id="0" name=""/>
        <dsp:cNvSpPr/>
      </dsp:nvSpPr>
      <dsp:spPr>
        <a:xfrm>
          <a:off x="4797781" y="764051"/>
          <a:ext cx="2101885" cy="604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PENGOLAHAN</a:t>
          </a:r>
          <a:endParaRPr lang="en-US" sz="2100" b="1" kern="1200" dirty="0"/>
        </a:p>
      </dsp:txBody>
      <dsp:txXfrm>
        <a:off x="4797781" y="764051"/>
        <a:ext cx="2101885" cy="604800"/>
      </dsp:txXfrm>
    </dsp:sp>
    <dsp:sp modelId="{DF77C227-C891-4FFC-B7B7-347538F0DB42}">
      <dsp:nvSpPr>
        <dsp:cNvPr id="0" name=""/>
        <dsp:cNvSpPr/>
      </dsp:nvSpPr>
      <dsp:spPr>
        <a:xfrm>
          <a:off x="4797781" y="1368851"/>
          <a:ext cx="2101885" cy="328576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i="1" kern="1200" dirty="0" smtClean="0"/>
            <a:t>Editing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i="1" kern="1200" smtClean="0"/>
            <a:t>Coding</a:t>
          </a:r>
          <a:endParaRPr lang="en-US" sz="2100" i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i="1" kern="1200" smtClean="0"/>
            <a:t>Data entry</a:t>
          </a:r>
          <a:endParaRPr lang="en-US" sz="2100" i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i="1" kern="1200" dirty="0" smtClean="0"/>
            <a:t>Validation</a:t>
          </a:r>
          <a:endParaRPr lang="en-US" sz="2100" i="1" kern="1200" dirty="0"/>
        </a:p>
      </dsp:txBody>
      <dsp:txXfrm>
        <a:off x="4797781" y="1368851"/>
        <a:ext cx="2101885" cy="3285765"/>
      </dsp:txXfrm>
    </dsp:sp>
    <dsp:sp modelId="{22B746DE-850B-4803-937D-8EDC650ED166}">
      <dsp:nvSpPr>
        <dsp:cNvPr id="0" name=""/>
        <dsp:cNvSpPr/>
      </dsp:nvSpPr>
      <dsp:spPr>
        <a:xfrm>
          <a:off x="7193930" y="764051"/>
          <a:ext cx="2101885" cy="604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PENYAJIAN</a:t>
          </a:r>
          <a:endParaRPr lang="en-US" sz="2100" b="1" kern="1200" dirty="0"/>
        </a:p>
      </dsp:txBody>
      <dsp:txXfrm>
        <a:off x="7193930" y="764051"/>
        <a:ext cx="2101885" cy="604800"/>
      </dsp:txXfrm>
    </dsp:sp>
    <dsp:sp modelId="{8E2C998B-5E8E-4E32-98B2-492520C2A79D}">
      <dsp:nvSpPr>
        <dsp:cNvPr id="0" name=""/>
        <dsp:cNvSpPr/>
      </dsp:nvSpPr>
      <dsp:spPr>
        <a:xfrm>
          <a:off x="7193930" y="1368851"/>
          <a:ext cx="2101885" cy="328576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Narasi/teks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Tabel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Grafik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Infogafis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Videografis</a:t>
          </a:r>
          <a:endParaRPr lang="en-US" sz="2100" kern="1200" dirty="0"/>
        </a:p>
      </dsp:txBody>
      <dsp:txXfrm>
        <a:off x="7193930" y="1368851"/>
        <a:ext cx="2101885" cy="3285765"/>
      </dsp:txXfrm>
    </dsp:sp>
    <dsp:sp modelId="{16DF96C8-31BB-4895-B10B-763BF9DE5675}">
      <dsp:nvSpPr>
        <dsp:cNvPr id="0" name=""/>
        <dsp:cNvSpPr/>
      </dsp:nvSpPr>
      <dsp:spPr>
        <a:xfrm>
          <a:off x="9590079" y="764051"/>
          <a:ext cx="2101885" cy="604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ANALISA</a:t>
          </a:r>
          <a:endParaRPr lang="en-US" sz="2100" b="1" kern="1200" dirty="0"/>
        </a:p>
      </dsp:txBody>
      <dsp:txXfrm>
        <a:off x="9590079" y="764051"/>
        <a:ext cx="2101885" cy="604800"/>
      </dsp:txXfrm>
    </dsp:sp>
    <dsp:sp modelId="{46614D1D-3AB6-4767-B8B8-25552B66956A}">
      <dsp:nvSpPr>
        <dsp:cNvPr id="0" name=""/>
        <dsp:cNvSpPr/>
      </dsp:nvSpPr>
      <dsp:spPr>
        <a:xfrm>
          <a:off x="9590079" y="1368851"/>
          <a:ext cx="2101885" cy="328576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smtClean="0"/>
            <a:t>Deskriptif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smtClean="0"/>
            <a:t>Infrensial</a:t>
          </a:r>
          <a:endParaRPr lang="en-US" sz="2100" kern="1200" dirty="0"/>
        </a:p>
      </dsp:txBody>
      <dsp:txXfrm>
        <a:off x="9590079" y="1368851"/>
        <a:ext cx="2101885" cy="3285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33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633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053FB8BD-2B1D-46E9-8914-7F15C6402B0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6135" cy="49633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5" y="9430308"/>
            <a:ext cx="2946135" cy="49633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D9C87DBB-CE7A-4003-ABE7-41D65148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7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5291F-9D35-4019-9033-227079B91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C80025-4EAF-432E-BE8E-C6046A903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85F28D-AA18-4DBB-ABEA-D01B9B24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045B-ACF0-421E-9F54-035CEC6CC74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28/03/2019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43F42-673C-47A2-BF1E-82551982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8DA380-7157-4882-8431-C6AD87D2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701-B836-4D09-8309-0E790C4CE57E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9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B1007-7F3D-4BE2-843C-FFBEDA89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8C0AAC-176B-4D5E-B276-1D5785666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02F15B-E6DB-45FC-86E0-9C9DFDEB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045B-ACF0-421E-9F54-035CEC6CC74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28/03/2019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D958F6-7EDB-414D-8997-64C72F43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13F829-1A7B-48AD-A5A5-1F35589E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701-B836-4D09-8309-0E790C4CE57E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8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3F9FD9E-E4ED-4D24-BA28-096C9531E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1D7250-60C2-412F-BF9B-24B8CC3BB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C341BD-F942-4652-8630-E6B1A8FD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045B-ACF0-421E-9F54-035CEC6CC74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28/03/2019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39D9D4-EA4B-4BBB-A034-D23D786D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2A3065-E1D5-4A02-BA3D-EC1D1011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701-B836-4D09-8309-0E790C4CE57E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2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7BFF10-7580-4953-B00A-625B3B55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773A2B-BF5C-4DD8-9E0B-B49C520DE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6BA305-4EF3-4F88-BFB0-8832A4DB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045B-ACF0-421E-9F54-035CEC6CC74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28/03/2019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33D14A-2C0D-4E29-B6B9-AD2351645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5632C1-6DFF-426A-B265-0E997810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701-B836-4D09-8309-0E790C4CE57E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6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7BA93-9D3F-4035-9545-0BA32313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3FFC9-980F-493A-85C5-253682D30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052DE-BDB1-4369-AC71-4AEFD48D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045B-ACF0-421E-9F54-035CEC6CC74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28/03/2019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34108F-AB2F-4CD7-896D-7BBA8D6ED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8C03EB-B6FF-4265-A7B4-83F6C413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701-B836-4D09-8309-0E790C4CE57E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443C2-9CAA-4673-B8FA-9D8EF1F1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65ADE6-4E38-466B-92C8-2933B5868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B57DAE-DDA0-4EE9-A313-3123B8AED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2DB0E4-CBBB-4351-B9D9-4F372365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045B-ACF0-421E-9F54-035CEC6CC74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28/03/2019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5F626B-D3C8-413D-B91F-B34D338D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018BA9-5A9D-4290-AC4F-E3F36AC5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701-B836-4D09-8309-0E790C4CE57E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6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0C2D01-985F-42F5-A0EE-FFD4CA98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FCF330-A1FB-4838-92D5-9C65E100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AA0DD7-E3B9-4797-A370-80AF34086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3BEAE2-12CB-4265-A34D-4AFDB40FC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7053D8-C777-4DA7-BC58-B9231C434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50677D-E647-4D43-AF46-3C7DD927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045B-ACF0-421E-9F54-035CEC6CC74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28/03/2019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CB6406-67BF-49D9-990D-8B0D078E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D1C528-9000-4BDF-8E0E-5B593089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701-B836-4D09-8309-0E790C4CE57E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3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FF492-13CE-421B-89A3-63484566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9E60E5-CA8E-481C-A39E-82942C45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045B-ACF0-421E-9F54-035CEC6CC74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28/03/2019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4D9ADE-E7C4-41F5-8715-E5B76CFE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BE922-A62D-41A8-8C10-2CA4310F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701-B836-4D09-8309-0E790C4CE57E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0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807ECB0-893D-4BC1-B7E8-F4D0E1A6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045B-ACF0-421E-9F54-035CEC6CC74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28/03/2019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DD8515D-2A32-4462-961E-C1DF66D8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5F588D-8F6B-4714-B6A9-8198B976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701-B836-4D09-8309-0E790C4CE57E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0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DC0DA-F78D-459C-A78C-C295540ED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C51126-1CD3-47CB-ABAF-CFDECD44A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6F7B65-3E22-42AA-8119-A154DB2C6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DD36A9-C9C2-471B-B94C-C0E68D18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045B-ACF0-421E-9F54-035CEC6CC74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28/03/2019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1E820A-0E9D-42AE-90B5-7304D396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747D09-A640-47FE-A29B-E3D2469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701-B836-4D09-8309-0E790C4CE57E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5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E3BF6-DECC-40BA-A8A2-DBD1488D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6E7A4B-7D60-4662-82EC-3576327DE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B21965-8C39-4AE9-A08E-867803697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23C038-6D2B-4D43-8C7B-6604F5AD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045B-ACF0-421E-9F54-035CEC6CC74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28/03/2019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73D8A9-7A68-4EFE-93F3-689166ED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851F4F-F6D3-41AB-A4FF-275D28A5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701-B836-4D09-8309-0E790C4CE57E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2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C4CD19D-A1CF-4348-8B81-D6315240C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80232D-9DF3-4537-B1D0-B79D8C62E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37357E-70B1-4699-80F8-568DCB47E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D045B-ACF0-421E-9F54-035CEC6CC74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28/03/2019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54DAC1-BA28-4012-8197-512AAA76D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3BB99-B3C6-419E-9A3E-5012F3B03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2701-B836-4D09-8309-0E790C4CE57E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2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A10D21-83C9-4CF9-A87C-67BFB61B8472}"/>
              </a:ext>
            </a:extLst>
          </p:cNvPr>
          <p:cNvSpPr/>
          <p:nvPr/>
        </p:nvSpPr>
        <p:spPr>
          <a:xfrm>
            <a:off x="0" y="1890759"/>
            <a:ext cx="12192000" cy="2834404"/>
          </a:xfrm>
          <a:prstGeom prst="rect">
            <a:avLst/>
          </a:prstGeom>
          <a:solidFill>
            <a:srgbClr val="00B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AC21BB-23E1-4570-BF02-B215D87EED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2" y="285750"/>
            <a:ext cx="1131481" cy="1131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2096" y="2483227"/>
            <a:ext cx="8975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 smtClean="0">
                <a:solidFill>
                  <a:schemeClr val="bg1"/>
                </a:solidFill>
              </a:rPr>
              <a:t>PENGOLAHAN DAN PENYAJIAN DATA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D8689B-11DA-4FB4-90BD-C4048EC99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65" y="285750"/>
            <a:ext cx="2663849" cy="25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4954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(TABEL)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247" y="1218913"/>
            <a:ext cx="911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kumpulan</a:t>
            </a:r>
            <a:r>
              <a:rPr lang="en-US" sz="2400" dirty="0"/>
              <a:t> data yang </a:t>
            </a:r>
            <a:r>
              <a:rPr lang="en-US" sz="2400" dirty="0" err="1"/>
              <a:t>disusun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5" y="1944314"/>
            <a:ext cx="7843046" cy="3856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23997" y="1944314"/>
            <a:ext cx="24002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/>
              <a:t>Komponen tabel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 smtClean="0"/>
              <a:t>Nomor tabel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 smtClean="0"/>
              <a:t>Judul tabel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 smtClean="0"/>
              <a:t>Nomor kolom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 smtClean="0"/>
              <a:t>Judul kolom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 smtClean="0"/>
              <a:t>Stub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 smtClean="0"/>
              <a:t>Isi tabel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 smtClean="0"/>
              <a:t>Catatan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 smtClean="0"/>
              <a:t>Sumber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5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739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(KOMPONEN TABEL)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82" y="1271961"/>
            <a:ext cx="113493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accent2"/>
                </a:solidFill>
              </a:rPr>
              <a:t>Nomor tabel</a:t>
            </a:r>
          </a:p>
          <a:p>
            <a:endParaRPr lang="id-ID" sz="2400" dirty="0" smtClean="0"/>
          </a:p>
          <a:p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/>
              <a:t>tabel</a:t>
            </a:r>
            <a:r>
              <a:rPr lang="en-US" sz="2200" dirty="0"/>
              <a:t> </a:t>
            </a:r>
            <a:r>
              <a:rPr lang="en-US" sz="2200" dirty="0" err="1"/>
              <a:t>diperlukan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memudahkan</a:t>
            </a:r>
            <a:r>
              <a:rPr lang="en-US" sz="2200" dirty="0"/>
              <a:t> </a:t>
            </a:r>
            <a:r>
              <a:rPr lang="en-US" sz="2200" dirty="0" err="1"/>
              <a:t>rujukan</a:t>
            </a:r>
            <a:r>
              <a:rPr lang="en-US" sz="2200" dirty="0"/>
              <a:t> </a:t>
            </a:r>
            <a:r>
              <a:rPr lang="en-US" sz="2200" dirty="0" err="1"/>
              <a:t>tabel</a:t>
            </a:r>
            <a:r>
              <a:rPr lang="en-US" sz="2200" dirty="0"/>
              <a:t>. </a:t>
            </a:r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 smtClean="0"/>
              <a:t>tabel</a:t>
            </a:r>
            <a:r>
              <a:rPr lang="id-ID" sz="2200" dirty="0" smtClean="0"/>
              <a:t> </a:t>
            </a:r>
            <a:r>
              <a:rPr lang="en-US" sz="2200" dirty="0" err="1" smtClean="0"/>
              <a:t>didahului</a:t>
            </a:r>
            <a:r>
              <a:rPr lang="en-US" sz="2200" dirty="0" smtClean="0"/>
              <a:t> </a:t>
            </a:r>
            <a:r>
              <a:rPr lang="en-US" sz="2200" dirty="0" err="1"/>
              <a:t>oleh</a:t>
            </a:r>
            <a:r>
              <a:rPr lang="en-US" sz="2200" dirty="0"/>
              <a:t> kata ‘</a:t>
            </a:r>
            <a:r>
              <a:rPr lang="en-US" sz="2200" dirty="0" err="1"/>
              <a:t>Tabel</a:t>
            </a:r>
            <a:r>
              <a:rPr lang="en-US" sz="2200" dirty="0"/>
              <a:t>’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dibuat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angka</a:t>
            </a:r>
            <a:r>
              <a:rPr lang="en-US" sz="2200" dirty="0"/>
              <a:t> Arab (1,2, </a:t>
            </a:r>
            <a:r>
              <a:rPr lang="en-US" sz="2200" dirty="0" err="1" smtClean="0"/>
              <a:t>dan</a:t>
            </a:r>
            <a:r>
              <a:rPr lang="id-ID" sz="2200" dirty="0" smtClean="0"/>
              <a:t> </a:t>
            </a:r>
            <a:r>
              <a:rPr lang="en-US" sz="2200" dirty="0" err="1" smtClean="0"/>
              <a:t>seterusnya</a:t>
            </a:r>
            <a:r>
              <a:rPr lang="en-US" sz="2200" dirty="0"/>
              <a:t>). </a:t>
            </a:r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/>
              <a:t>tabel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disusun</a:t>
            </a:r>
            <a:r>
              <a:rPr lang="en-US" sz="2200" dirty="0"/>
              <a:t> </a:t>
            </a:r>
            <a:r>
              <a:rPr lang="en-US" sz="2200" dirty="0" err="1"/>
              <a:t>berurut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awal</a:t>
            </a:r>
            <a:r>
              <a:rPr lang="en-US" sz="2200" dirty="0"/>
              <a:t> </a:t>
            </a:r>
            <a:r>
              <a:rPr lang="en-US" sz="2200" dirty="0" err="1"/>
              <a:t>sampai</a:t>
            </a:r>
            <a:r>
              <a:rPr lang="en-US" sz="2200" dirty="0"/>
              <a:t> </a:t>
            </a:r>
            <a:r>
              <a:rPr lang="en-US" sz="2200" dirty="0" err="1"/>
              <a:t>akhir</a:t>
            </a:r>
            <a:endParaRPr lang="en-US" sz="2200" dirty="0"/>
          </a:p>
          <a:p>
            <a:r>
              <a:rPr lang="en-US" sz="2200" dirty="0" err="1"/>
              <a:t>halaman</a:t>
            </a:r>
            <a:r>
              <a:rPr lang="en-US" sz="2200" dirty="0"/>
              <a:t> </a:t>
            </a:r>
            <a:r>
              <a:rPr lang="en-US" sz="2200" dirty="0" err="1"/>
              <a:t>isi</a:t>
            </a:r>
            <a:r>
              <a:rPr lang="en-US" sz="2200" dirty="0"/>
              <a:t>, </a:t>
            </a:r>
            <a:r>
              <a:rPr lang="en-US" sz="2200" dirty="0" err="1"/>
              <a:t>namun</a:t>
            </a:r>
            <a:r>
              <a:rPr lang="en-US" sz="2200" dirty="0"/>
              <a:t> </a:t>
            </a:r>
            <a:r>
              <a:rPr lang="en-US" sz="2200" dirty="0" err="1"/>
              <a:t>juga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disusun</a:t>
            </a:r>
            <a:r>
              <a:rPr lang="en-US" sz="2200" dirty="0"/>
              <a:t> </a:t>
            </a:r>
            <a:r>
              <a:rPr lang="en-US" sz="2200" dirty="0" err="1"/>
              <a:t>mengikuti</a:t>
            </a:r>
            <a:r>
              <a:rPr lang="en-US" sz="2200" dirty="0"/>
              <a:t> </a:t>
            </a:r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/>
              <a:t>bab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 smtClean="0"/>
              <a:t>turunannya</a:t>
            </a:r>
            <a:r>
              <a:rPr lang="en-US" sz="2200" dirty="0" smtClean="0"/>
              <a:t>.</a:t>
            </a:r>
            <a:r>
              <a:rPr lang="id-ID" sz="2200" dirty="0" smtClean="0"/>
              <a:t> </a:t>
            </a:r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/>
              <a:t>diurutkan</a:t>
            </a:r>
            <a:r>
              <a:rPr lang="en-US" sz="2200" dirty="0"/>
              <a:t> </a:t>
            </a:r>
            <a:r>
              <a:rPr lang="en-US" sz="2200" dirty="0" err="1"/>
              <a:t>menurut</a:t>
            </a:r>
            <a:r>
              <a:rPr lang="en-US" sz="2200" dirty="0"/>
              <a:t> </a:t>
            </a:r>
            <a:r>
              <a:rPr lang="en-US" sz="2200" dirty="0" err="1"/>
              <a:t>bab</a:t>
            </a:r>
            <a:r>
              <a:rPr lang="en-US" sz="2200" dirty="0"/>
              <a:t>, </a:t>
            </a:r>
            <a:r>
              <a:rPr lang="en-US" sz="2200" dirty="0" err="1"/>
              <a:t>antara</a:t>
            </a:r>
            <a:r>
              <a:rPr lang="en-US" sz="2200" dirty="0"/>
              <a:t> </a:t>
            </a:r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/>
              <a:t>bab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/>
              <a:t>urut</a:t>
            </a:r>
            <a:r>
              <a:rPr lang="en-US" sz="2200" dirty="0"/>
              <a:t> </a:t>
            </a:r>
            <a:r>
              <a:rPr lang="en-US" sz="2200" dirty="0" err="1"/>
              <a:t>tabel</a:t>
            </a:r>
            <a:r>
              <a:rPr lang="en-US" sz="2200" dirty="0"/>
              <a:t> </a:t>
            </a:r>
            <a:r>
              <a:rPr lang="en-US" sz="2200" dirty="0" err="1" smtClean="0"/>
              <a:t>dalam</a:t>
            </a:r>
            <a:r>
              <a:rPr lang="id-ID" sz="2200" dirty="0" smtClean="0"/>
              <a:t> </a:t>
            </a:r>
            <a:r>
              <a:rPr lang="sv-SE" sz="2200" dirty="0" smtClean="0"/>
              <a:t>bab </a:t>
            </a:r>
            <a:r>
              <a:rPr lang="sv-SE" sz="2200" dirty="0"/>
              <a:t>dipisahkan dengan tanda titik.</a:t>
            </a:r>
          </a:p>
          <a:p>
            <a:r>
              <a:rPr lang="en-US" sz="2200" dirty="0" err="1"/>
              <a:t>Contoh</a:t>
            </a:r>
            <a:r>
              <a:rPr lang="en-US" sz="2200" dirty="0"/>
              <a:t> :</a:t>
            </a:r>
          </a:p>
          <a:p>
            <a:r>
              <a:rPr lang="en-US" sz="2200" dirty="0" err="1"/>
              <a:t>Tabel</a:t>
            </a:r>
            <a:r>
              <a:rPr lang="en-US" sz="2200" dirty="0"/>
              <a:t> 1 </a:t>
            </a:r>
            <a:r>
              <a:rPr lang="id-ID" sz="2200" dirty="0" smtClean="0"/>
              <a:t>	</a:t>
            </a:r>
            <a:r>
              <a:rPr lang="en-US" sz="2200" dirty="0" err="1" smtClean="0"/>
              <a:t>tabel</a:t>
            </a:r>
            <a:r>
              <a:rPr lang="en-US" sz="2200" dirty="0" smtClean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bab</a:t>
            </a:r>
            <a:r>
              <a:rPr lang="en-US" sz="2200" dirty="0"/>
              <a:t> 1</a:t>
            </a:r>
          </a:p>
          <a:p>
            <a:r>
              <a:rPr lang="en-US" sz="2200" dirty="0" err="1"/>
              <a:t>Tabel</a:t>
            </a:r>
            <a:r>
              <a:rPr lang="en-US" sz="2200" dirty="0"/>
              <a:t> 1.1 </a:t>
            </a:r>
            <a:r>
              <a:rPr lang="id-ID" sz="2200" dirty="0"/>
              <a:t>	</a:t>
            </a:r>
            <a:r>
              <a:rPr lang="en-US" sz="2200" dirty="0" err="1" smtClean="0"/>
              <a:t>tabel</a:t>
            </a:r>
            <a:r>
              <a:rPr lang="en-US" sz="2200" dirty="0" smtClean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bab</a:t>
            </a:r>
            <a:r>
              <a:rPr lang="en-US" sz="2200" dirty="0"/>
              <a:t> 1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/>
              <a:t>urut</a:t>
            </a:r>
            <a:r>
              <a:rPr lang="en-US" sz="2200" dirty="0"/>
              <a:t> 1</a:t>
            </a:r>
          </a:p>
          <a:p>
            <a:r>
              <a:rPr lang="en-US" sz="2200" dirty="0" err="1"/>
              <a:t>Tabel</a:t>
            </a:r>
            <a:r>
              <a:rPr lang="en-US" sz="2200" dirty="0"/>
              <a:t> 2.3 </a:t>
            </a:r>
            <a:r>
              <a:rPr lang="id-ID" sz="2200" dirty="0" smtClean="0"/>
              <a:t>	</a:t>
            </a:r>
            <a:r>
              <a:rPr lang="en-US" sz="2200" dirty="0" err="1" smtClean="0"/>
              <a:t>tabel</a:t>
            </a:r>
            <a:r>
              <a:rPr lang="en-US" sz="2200" dirty="0" smtClean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bab</a:t>
            </a:r>
            <a:r>
              <a:rPr lang="en-US" sz="2200" dirty="0"/>
              <a:t> 2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/>
              <a:t>urut</a:t>
            </a:r>
            <a:r>
              <a:rPr lang="en-US" sz="2200" dirty="0"/>
              <a:t> </a:t>
            </a:r>
            <a:r>
              <a:rPr lang="en-US" sz="2200" dirty="0" smtClean="0"/>
              <a:t>3</a:t>
            </a:r>
            <a:endParaRPr lang="id-ID" sz="2200" dirty="0" smtClean="0"/>
          </a:p>
          <a:p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/>
              <a:t>tabel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diletakkan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baris</a:t>
            </a:r>
            <a:r>
              <a:rPr lang="en-US" sz="2200" dirty="0"/>
              <a:t> yang </a:t>
            </a:r>
            <a:r>
              <a:rPr lang="en-US" sz="2200" dirty="0" err="1"/>
              <a:t>terpisah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judul</a:t>
            </a:r>
            <a:r>
              <a:rPr lang="en-US" sz="2200" dirty="0"/>
              <a:t> </a:t>
            </a:r>
            <a:r>
              <a:rPr lang="en-US" sz="2200" dirty="0" err="1" smtClean="0"/>
              <a:t>tabel</a:t>
            </a:r>
            <a:r>
              <a:rPr lang="id-ID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/>
              <a:t>dapat</a:t>
            </a:r>
            <a:r>
              <a:rPr lang="en-US" sz="2200" dirty="0"/>
              <a:t> pula </a:t>
            </a:r>
            <a:r>
              <a:rPr lang="en-US" sz="2200" dirty="0" err="1"/>
              <a:t>diletakkan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baris</a:t>
            </a:r>
            <a:r>
              <a:rPr lang="en-US" sz="2200" dirty="0"/>
              <a:t> yang </a:t>
            </a:r>
            <a:r>
              <a:rPr lang="en-US" sz="2200" dirty="0" err="1"/>
              <a:t>sama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judul</a:t>
            </a:r>
            <a:r>
              <a:rPr lang="en-US" sz="2200" dirty="0"/>
              <a:t> </a:t>
            </a:r>
            <a:r>
              <a:rPr lang="en-US" sz="2200" dirty="0" err="1"/>
              <a:t>tabel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67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739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(KOMPONEN TABEL)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82" y="1271961"/>
            <a:ext cx="113493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accent2"/>
                </a:solidFill>
              </a:rPr>
              <a:t>Judul tabel</a:t>
            </a:r>
          </a:p>
          <a:p>
            <a:endParaRPr lang="id-ID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hendaknya</a:t>
            </a:r>
            <a:r>
              <a:rPr lang="en-US" sz="2400" dirty="0"/>
              <a:t> </a:t>
            </a:r>
            <a:r>
              <a:rPr lang="en-US" sz="2400" dirty="0" err="1"/>
              <a:t>mencerminkan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, </a:t>
            </a:r>
            <a:r>
              <a:rPr lang="en-US" sz="2400" dirty="0" err="1"/>
              <a:t>jelas</a:t>
            </a:r>
            <a:r>
              <a:rPr lang="en-US" sz="2400" dirty="0"/>
              <a:t>, </a:t>
            </a:r>
            <a:r>
              <a:rPr lang="en-US" sz="2400" dirty="0" err="1"/>
              <a:t>singkat</a:t>
            </a:r>
            <a:r>
              <a:rPr lang="en-US" sz="2400" dirty="0"/>
              <a:t>, </a:t>
            </a:r>
            <a:r>
              <a:rPr lang="en-US" sz="2400" dirty="0" err="1"/>
              <a:t>menarik</a:t>
            </a:r>
            <a:r>
              <a:rPr lang="en-US" sz="2400" dirty="0"/>
              <a:t>, </a:t>
            </a:r>
            <a:r>
              <a:rPr lang="en-US" sz="2400" dirty="0" err="1" smtClean="0"/>
              <a:t>dan</a:t>
            </a:r>
            <a:r>
              <a:rPr lang="id-ID" sz="2400" dirty="0" smtClean="0"/>
              <a:t> </a:t>
            </a:r>
            <a:r>
              <a:rPr lang="en-US" sz="2400" dirty="0" err="1" smtClean="0"/>
              <a:t>akurat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Judul</a:t>
            </a:r>
            <a:r>
              <a:rPr lang="en-US" sz="2400" dirty="0" smtClean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mencakup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, </a:t>
            </a:r>
            <a:r>
              <a:rPr lang="en-US" sz="2400" dirty="0" err="1"/>
              <a:t>dimana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kapan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 smtClean="0"/>
              <a:t>obyek</a:t>
            </a:r>
            <a:r>
              <a:rPr lang="id-ID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/>
              <a:t>digambarkan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. </a:t>
            </a:r>
            <a:r>
              <a:rPr lang="en-US" sz="2400" dirty="0" err="1"/>
              <a:t>Walaupun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kapan</a:t>
            </a:r>
            <a:r>
              <a:rPr lang="en-US" sz="2400" dirty="0"/>
              <a:t> </a:t>
            </a:r>
            <a:r>
              <a:rPr lang="en-US" sz="2400" dirty="0" err="1" smtClean="0"/>
              <a:t>terkesan</a:t>
            </a:r>
            <a:r>
              <a:rPr lang="id-ID" sz="2400" dirty="0" smtClean="0"/>
              <a:t> </a:t>
            </a:r>
            <a:r>
              <a:rPr lang="en-US" sz="2400" dirty="0" err="1" smtClean="0"/>
              <a:t>membosankan</a:t>
            </a:r>
            <a:r>
              <a:rPr lang="en-US" sz="2400" dirty="0" smtClean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, </a:t>
            </a:r>
            <a:r>
              <a:rPr lang="en-US" sz="2400" dirty="0" err="1"/>
              <a:t>sebaiknya</a:t>
            </a:r>
            <a:r>
              <a:rPr lang="en-US" sz="2400" dirty="0"/>
              <a:t> </a:t>
            </a:r>
            <a:r>
              <a:rPr lang="en-US" sz="2400" dirty="0" err="1" smtClean="0"/>
              <a:t>hal</a:t>
            </a:r>
            <a:r>
              <a:rPr lang="id-ID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di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Hindari</a:t>
            </a:r>
            <a:r>
              <a:rPr lang="en-US" sz="2400" dirty="0" smtClean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singkatan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.</a:t>
            </a:r>
            <a:r>
              <a:rPr lang="id-ID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disajikan</a:t>
            </a:r>
            <a:r>
              <a:rPr lang="en-US" sz="2400" dirty="0"/>
              <a:t>,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mutlak</a:t>
            </a:r>
            <a:r>
              <a:rPr lang="en-US" sz="2400" dirty="0"/>
              <a:t>, </a:t>
            </a:r>
            <a:r>
              <a:rPr lang="en-US" sz="2400" dirty="0" err="1"/>
              <a:t>persentase</a:t>
            </a:r>
            <a:r>
              <a:rPr lang="en-US" sz="2400" dirty="0"/>
              <a:t>, rata-rata, </a:t>
            </a:r>
            <a:r>
              <a:rPr lang="en-US" sz="2400" dirty="0" err="1" smtClean="0"/>
              <a:t>indeks</a:t>
            </a:r>
            <a:r>
              <a:rPr lang="en-US" sz="2400" dirty="0" smtClean="0"/>
              <a:t>,</a:t>
            </a:r>
            <a:r>
              <a:rPr lang="id-ID" sz="2400" dirty="0" smtClean="0"/>
              <a:t> </a:t>
            </a:r>
            <a:r>
              <a:rPr lang="en-US" sz="2400" dirty="0" err="1" smtClean="0"/>
              <a:t>luas</a:t>
            </a:r>
            <a:r>
              <a:rPr lang="en-US" sz="2400" dirty="0"/>
              <a:t>,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yang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</a:t>
            </a:r>
            <a:endParaRPr lang="id-ID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Tahun </a:t>
            </a:r>
            <a:r>
              <a:rPr lang="nb-NO" sz="2400" dirty="0"/>
              <a:t>data </a:t>
            </a:r>
            <a:r>
              <a:rPr lang="nb-NO" sz="2400" dirty="0" smtClean="0"/>
              <a:t>disajikan</a:t>
            </a:r>
            <a:r>
              <a:rPr lang="nb-NO" sz="2400" dirty="0"/>
              <a:t>. Kata “Tahun” pada judul tabel tidak </a:t>
            </a:r>
            <a:r>
              <a:rPr lang="nb-NO" sz="2400" dirty="0" smtClean="0"/>
              <a:t>perlu</a:t>
            </a:r>
            <a:r>
              <a:rPr lang="id-ID" sz="2400" dirty="0" smtClean="0"/>
              <a:t> </a:t>
            </a:r>
            <a:r>
              <a:rPr lang="en-US" sz="2400" dirty="0" err="1" smtClean="0"/>
              <a:t>dicantumkan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Judul</a:t>
            </a:r>
            <a:r>
              <a:rPr lang="en-US" sz="2400" dirty="0" smtClean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diletakkan</a:t>
            </a:r>
            <a:r>
              <a:rPr lang="en-US" sz="2400" dirty="0"/>
              <a:t> </a:t>
            </a:r>
            <a:r>
              <a:rPr lang="en-US" sz="2400" dirty="0" err="1"/>
              <a:t>diatas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disamping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diakhiri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27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739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(KOMPONEN TABEL)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82" y="1271961"/>
            <a:ext cx="1134931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accent2"/>
                </a:solidFill>
              </a:rPr>
              <a:t>Judul tabel</a:t>
            </a:r>
          </a:p>
          <a:p>
            <a:endParaRPr lang="id-ID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referensi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 smtClean="0"/>
              <a:t>sebelumnya</a:t>
            </a:r>
            <a:r>
              <a:rPr lang="id-ID" sz="2400" dirty="0" smtClean="0"/>
              <a:t> </a:t>
            </a:r>
            <a:r>
              <a:rPr lang="en-US" sz="2400" dirty="0" err="1" smtClean="0"/>
              <a:t>diberi</a:t>
            </a:r>
            <a:r>
              <a:rPr lang="en-US" sz="2400" dirty="0" smtClean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 smtClean="0"/>
              <a:t>koma</a:t>
            </a:r>
            <a:r>
              <a:rPr lang="en-US" sz="2400" dirty="0" smtClean="0"/>
              <a:t>. </a:t>
            </a:r>
            <a:r>
              <a:rPr lang="en-US" sz="2400" dirty="0" err="1"/>
              <a:t>Sebaliknya</a:t>
            </a:r>
            <a:r>
              <a:rPr lang="en-US" sz="2400" dirty="0"/>
              <a:t>,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referensi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 smtClean="0"/>
              <a:t>pada</a:t>
            </a:r>
            <a:r>
              <a:rPr lang="id-ID" sz="2400" dirty="0" smtClean="0"/>
              <a:t> </a:t>
            </a:r>
            <a:r>
              <a:rPr lang="en-US" sz="2400" dirty="0" err="1" smtClean="0"/>
              <a:t>baris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 smtClean="0"/>
              <a:t>koma</a:t>
            </a:r>
            <a:r>
              <a:rPr lang="id-ID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d-ID" sz="2400" dirty="0"/>
          </a:p>
          <a:p>
            <a:r>
              <a:rPr lang="en-US" sz="2400" b="1" dirty="0" err="1"/>
              <a:t>Contoh</a:t>
            </a:r>
            <a:r>
              <a:rPr lang="en-US" sz="2400" b="1" dirty="0"/>
              <a:t> 1 (</a:t>
            </a:r>
            <a:r>
              <a:rPr lang="en-US" sz="2400" b="1" dirty="0" err="1"/>
              <a:t>nomor</a:t>
            </a:r>
            <a:r>
              <a:rPr lang="en-US" sz="2400" b="1" dirty="0"/>
              <a:t> </a:t>
            </a:r>
            <a:r>
              <a:rPr lang="en-US" sz="2400" b="1" dirty="0" err="1"/>
              <a:t>tabel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baris</a:t>
            </a:r>
            <a:r>
              <a:rPr lang="en-US" sz="2400" b="1" dirty="0"/>
              <a:t> </a:t>
            </a:r>
            <a:r>
              <a:rPr lang="en-US" sz="2400" b="1" dirty="0" err="1"/>
              <a:t>tersendiri</a:t>
            </a:r>
            <a:r>
              <a:rPr lang="en-US" sz="2400" b="1" dirty="0"/>
              <a:t>) :</a:t>
            </a:r>
          </a:p>
          <a:p>
            <a:pPr algn="ctr"/>
            <a:r>
              <a:rPr lang="en-US" sz="2400" dirty="0" err="1"/>
              <a:t>Tabel</a:t>
            </a:r>
            <a:r>
              <a:rPr lang="en-US" sz="2400" dirty="0"/>
              <a:t> 4.1</a:t>
            </a:r>
          </a:p>
          <a:p>
            <a:pPr algn="ctr"/>
            <a:r>
              <a:rPr lang="en-US" sz="2400" dirty="0" err="1"/>
              <a:t>Ringkasan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Impor</a:t>
            </a:r>
            <a:r>
              <a:rPr lang="en-US" sz="2400" dirty="0"/>
              <a:t> Indonesia</a:t>
            </a:r>
          </a:p>
          <a:p>
            <a:pPr algn="ctr"/>
            <a:r>
              <a:rPr lang="en-US" sz="2400" dirty="0" err="1"/>
              <a:t>Januari</a:t>
            </a:r>
            <a:r>
              <a:rPr lang="en-US" sz="2400" dirty="0"/>
              <a:t>–</a:t>
            </a:r>
            <a:r>
              <a:rPr lang="en-US" sz="2400" dirty="0" err="1"/>
              <a:t>Agustus</a:t>
            </a:r>
            <a:r>
              <a:rPr lang="en-US" sz="2400" dirty="0"/>
              <a:t> 2012 </a:t>
            </a:r>
            <a:r>
              <a:rPr lang="en-US" sz="2400" dirty="0" err="1"/>
              <a:t>dan</a:t>
            </a:r>
            <a:r>
              <a:rPr lang="en-US" sz="2400" dirty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6271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739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(KOMPONEN TABEL)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82" y="1271961"/>
            <a:ext cx="113493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accent2"/>
                </a:solidFill>
              </a:rPr>
              <a:t>Judul tabel</a:t>
            </a:r>
          </a:p>
          <a:p>
            <a:endParaRPr lang="id-ID" sz="2400" dirty="0" smtClean="0"/>
          </a:p>
          <a:p>
            <a:r>
              <a:rPr lang="en-US" sz="2400" b="1" dirty="0" err="1"/>
              <a:t>Contoh</a:t>
            </a:r>
            <a:r>
              <a:rPr lang="en-US" sz="2400" b="1" dirty="0"/>
              <a:t> 2 (</a:t>
            </a:r>
            <a:r>
              <a:rPr lang="en-US" sz="2400" b="1" dirty="0" err="1"/>
              <a:t>nomor</a:t>
            </a:r>
            <a:r>
              <a:rPr lang="en-US" sz="2400" b="1" dirty="0"/>
              <a:t> </a:t>
            </a:r>
            <a:r>
              <a:rPr lang="en-US" sz="2400" b="1" dirty="0" err="1"/>
              <a:t>tabel</a:t>
            </a:r>
            <a:r>
              <a:rPr lang="en-US" sz="2400" b="1" dirty="0"/>
              <a:t> </a:t>
            </a:r>
            <a:r>
              <a:rPr lang="en-US" sz="2400" b="1" dirty="0" err="1"/>
              <a:t>sebaris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judul</a:t>
            </a:r>
            <a:r>
              <a:rPr lang="en-US" sz="2400" b="1" dirty="0"/>
              <a:t> </a:t>
            </a:r>
            <a:r>
              <a:rPr lang="en-US" sz="2400" b="1" dirty="0" err="1"/>
              <a:t>tabel</a:t>
            </a:r>
            <a:r>
              <a:rPr lang="en-US" sz="2400" b="1" dirty="0"/>
              <a:t>, rata </a:t>
            </a:r>
            <a:r>
              <a:rPr lang="en-US" sz="2400" b="1" dirty="0" err="1"/>
              <a:t>kiri</a:t>
            </a:r>
            <a:r>
              <a:rPr lang="en-US" sz="2400" b="1" dirty="0"/>
              <a:t>):</a:t>
            </a:r>
          </a:p>
          <a:p>
            <a:r>
              <a:rPr lang="en-US" sz="2400" dirty="0" err="1"/>
              <a:t>Tabel</a:t>
            </a:r>
            <a:r>
              <a:rPr lang="en-US" sz="2400" dirty="0"/>
              <a:t> 4.1 </a:t>
            </a:r>
            <a:r>
              <a:rPr lang="en-US" sz="2400" dirty="0" err="1"/>
              <a:t>Ringkasan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Impor</a:t>
            </a:r>
            <a:r>
              <a:rPr lang="en-US" sz="2400" dirty="0"/>
              <a:t> Indonesia, </a:t>
            </a:r>
            <a:r>
              <a:rPr lang="en-US" sz="2400" dirty="0" err="1"/>
              <a:t>Januari</a:t>
            </a:r>
            <a:r>
              <a:rPr lang="en-US" sz="2400" dirty="0"/>
              <a:t>–</a:t>
            </a:r>
            <a:r>
              <a:rPr lang="en-US" sz="2400" dirty="0" err="1"/>
              <a:t>Agustus</a:t>
            </a:r>
            <a:r>
              <a:rPr lang="en-US" sz="2400" dirty="0"/>
              <a:t> </a:t>
            </a:r>
            <a:r>
              <a:rPr lang="en-US" sz="2400" dirty="0" smtClean="0"/>
              <a:t>2012</a:t>
            </a:r>
            <a:r>
              <a:rPr lang="id-ID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2013</a:t>
            </a:r>
            <a:endParaRPr lang="id-ID" sz="2400" dirty="0" smtClean="0"/>
          </a:p>
          <a:p>
            <a:endParaRPr lang="id-ID" sz="2400" dirty="0"/>
          </a:p>
          <a:p>
            <a:r>
              <a:rPr lang="en-US" sz="2400" b="1" dirty="0" err="1"/>
              <a:t>Contoh</a:t>
            </a:r>
            <a:r>
              <a:rPr lang="en-US" sz="2400" b="1" dirty="0"/>
              <a:t> 3 (</a:t>
            </a:r>
            <a:r>
              <a:rPr lang="en-US" sz="2400" b="1" dirty="0" err="1"/>
              <a:t>nomor</a:t>
            </a:r>
            <a:r>
              <a:rPr lang="en-US" sz="2400" b="1" dirty="0"/>
              <a:t> </a:t>
            </a:r>
            <a:r>
              <a:rPr lang="en-US" sz="2400" b="1" dirty="0" err="1"/>
              <a:t>tabel</a:t>
            </a:r>
            <a:r>
              <a:rPr lang="en-US" sz="2400" b="1" dirty="0"/>
              <a:t> </a:t>
            </a:r>
            <a:r>
              <a:rPr lang="en-US" sz="2400" b="1" dirty="0" err="1"/>
              <a:t>sebaris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judul</a:t>
            </a:r>
            <a:r>
              <a:rPr lang="en-US" sz="2400" b="1" dirty="0"/>
              <a:t> </a:t>
            </a:r>
            <a:r>
              <a:rPr lang="en-US" sz="2400" b="1" dirty="0" err="1"/>
              <a:t>tabel</a:t>
            </a:r>
            <a:r>
              <a:rPr lang="en-US" sz="2400" b="1" dirty="0"/>
              <a:t>, rata </a:t>
            </a:r>
            <a:r>
              <a:rPr lang="en-US" sz="2400" b="1" dirty="0" err="1"/>
              <a:t>kiri</a:t>
            </a:r>
            <a:r>
              <a:rPr lang="en-US" sz="2400" b="1" dirty="0"/>
              <a:t>,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smtClean="0"/>
              <a:t>hanging</a:t>
            </a:r>
            <a:r>
              <a:rPr lang="id-ID" sz="2400" b="1" dirty="0" smtClean="0"/>
              <a:t> </a:t>
            </a:r>
            <a:r>
              <a:rPr lang="en-US" sz="2400" b="1" dirty="0" smtClean="0"/>
              <a:t>indent</a:t>
            </a:r>
            <a:r>
              <a:rPr lang="en-US" sz="2400" b="1" dirty="0"/>
              <a:t>):</a:t>
            </a:r>
          </a:p>
          <a:p>
            <a:r>
              <a:rPr lang="nn-NO" sz="2400" dirty="0"/>
              <a:t>Tabel 4.1 Ringkasan Perkembangan Impor Indonesia</a:t>
            </a:r>
          </a:p>
          <a:p>
            <a:r>
              <a:rPr lang="en-US" sz="2400" dirty="0" err="1"/>
              <a:t>Januari</a:t>
            </a:r>
            <a:r>
              <a:rPr lang="en-US" sz="2400" dirty="0"/>
              <a:t>–</a:t>
            </a:r>
            <a:r>
              <a:rPr lang="en-US" sz="2400" dirty="0" err="1"/>
              <a:t>Agustus</a:t>
            </a:r>
            <a:r>
              <a:rPr lang="en-US" sz="2400" dirty="0"/>
              <a:t> 2012 </a:t>
            </a:r>
            <a:r>
              <a:rPr lang="en-US" sz="2400" dirty="0" err="1"/>
              <a:t>dan</a:t>
            </a:r>
            <a:r>
              <a:rPr lang="en-US" sz="2400" dirty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7418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739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(KOMPONEN TABEL)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82" y="1271961"/>
            <a:ext cx="1134931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accent2"/>
                </a:solidFill>
              </a:rPr>
              <a:t>Nomor kolom</a:t>
            </a:r>
          </a:p>
          <a:p>
            <a:r>
              <a:rPr lang="en-US" sz="2400" dirty="0" err="1" smtClean="0"/>
              <a:t>Kolom</a:t>
            </a:r>
            <a:r>
              <a:rPr lang="en-US" sz="2400" dirty="0" smtClean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, </a:t>
            </a:r>
            <a:r>
              <a:rPr lang="en-US" sz="2400" dirty="0" err="1"/>
              <a:t>penomorannya</a:t>
            </a:r>
            <a:r>
              <a:rPr lang="en-US" sz="2400" dirty="0"/>
              <a:t> </a:t>
            </a:r>
            <a:r>
              <a:rPr lang="en-US" sz="2400" dirty="0" err="1"/>
              <a:t>dimulai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 stub. </a:t>
            </a:r>
            <a:r>
              <a:rPr lang="en-US" sz="2400" dirty="0" err="1" smtClean="0"/>
              <a:t>Setiap</a:t>
            </a:r>
            <a:r>
              <a:rPr lang="id-ID" sz="2400" dirty="0" smtClean="0"/>
              <a:t> </a:t>
            </a:r>
            <a:r>
              <a:rPr lang="sv-SE" sz="2400" dirty="0" smtClean="0"/>
              <a:t>nomor </a:t>
            </a:r>
            <a:r>
              <a:rPr lang="sv-SE" sz="2400" dirty="0"/>
              <a:t>kolom diapit oleh tanda </a:t>
            </a:r>
            <a:r>
              <a:rPr lang="sv-SE" sz="2400" dirty="0" smtClean="0"/>
              <a:t>kurung</a:t>
            </a:r>
            <a:endParaRPr lang="id-ID" sz="2400" dirty="0" smtClean="0"/>
          </a:p>
          <a:p>
            <a:endParaRPr lang="id-ID" sz="2400" dirty="0"/>
          </a:p>
          <a:p>
            <a:r>
              <a:rPr lang="id-ID" sz="2800" b="1" dirty="0" smtClean="0">
                <a:solidFill>
                  <a:schemeClr val="accent2"/>
                </a:solidFill>
              </a:rPr>
              <a:t>Judul kolom</a:t>
            </a:r>
            <a:endParaRPr lang="id-ID" sz="2800" b="1" dirty="0">
              <a:solidFill>
                <a:schemeClr val="accent2"/>
              </a:solidFill>
            </a:endParaRPr>
          </a:p>
          <a:p>
            <a:pPr algn="just"/>
            <a:r>
              <a:rPr lang="sv-SE" sz="2400" dirty="0" smtClean="0"/>
              <a:t>Huruf </a:t>
            </a:r>
            <a:r>
              <a:rPr lang="sv-SE" sz="2400" dirty="0"/>
              <a:t>pertama setiap kata pada judul kolom ditulis dengan huruf </a:t>
            </a:r>
            <a:r>
              <a:rPr lang="sv-SE" sz="2400" dirty="0" smtClean="0"/>
              <a:t>kapital,</a:t>
            </a:r>
            <a:r>
              <a:rPr lang="id-ID" sz="2400" dirty="0" smtClean="0"/>
              <a:t> </a:t>
            </a:r>
            <a:r>
              <a:rPr lang="en-US" sz="2400" dirty="0" err="1" smtClean="0"/>
              <a:t>kecuali</a:t>
            </a:r>
            <a:r>
              <a:rPr lang="en-US" sz="2400" dirty="0" smtClean="0"/>
              <a:t> </a:t>
            </a:r>
            <a:r>
              <a:rPr lang="en-US" sz="2400" dirty="0"/>
              <a:t>kata </a:t>
            </a:r>
            <a:r>
              <a:rPr lang="en-US" sz="2400" dirty="0" err="1"/>
              <a:t>sambung</a:t>
            </a:r>
            <a:r>
              <a:rPr lang="en-US" sz="2400" dirty="0"/>
              <a:t>, kata </a:t>
            </a:r>
            <a:r>
              <a:rPr lang="en-US" sz="2400" dirty="0" err="1"/>
              <a:t>penghubung</a:t>
            </a:r>
            <a:r>
              <a:rPr lang="en-US" sz="2400" dirty="0"/>
              <a:t>, kata </a:t>
            </a:r>
            <a:r>
              <a:rPr lang="en-US" sz="2400" dirty="0" err="1"/>
              <a:t>depan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partikel</a:t>
            </a:r>
            <a:r>
              <a:rPr lang="en-US" sz="2400" dirty="0"/>
              <a:t> </a:t>
            </a:r>
            <a:r>
              <a:rPr lang="en-US" sz="2400" dirty="0" smtClean="0"/>
              <a:t>yang</a:t>
            </a:r>
            <a:r>
              <a:rPr lang="id-ID" sz="2400" dirty="0" smtClean="0"/>
              <a:t> </a:t>
            </a:r>
            <a:r>
              <a:rPr lang="en-US" sz="2400" dirty="0" err="1" smtClean="0"/>
              <a:t>seluruhnya</a:t>
            </a:r>
            <a:r>
              <a:rPr lang="en-US" sz="2400" dirty="0" smtClean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 smtClean="0"/>
              <a:t>ditulis</a:t>
            </a:r>
            <a:r>
              <a:rPr lang="id-ID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.</a:t>
            </a:r>
            <a:r>
              <a:rPr lang="id-ID" sz="2400" dirty="0" smtClean="0"/>
              <a:t> </a:t>
            </a:r>
          </a:p>
          <a:p>
            <a:pPr algn="just"/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disajikan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 yang </a:t>
            </a:r>
            <a:r>
              <a:rPr lang="en-US" sz="2400" dirty="0" err="1" smtClean="0"/>
              <a:t>dalam</a:t>
            </a:r>
            <a:r>
              <a:rPr lang="id-ID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</a:t>
            </a:r>
            <a:r>
              <a:rPr lang="en-US" sz="2400" dirty="0" err="1"/>
              <a:t>Inggris</a:t>
            </a:r>
            <a:r>
              <a:rPr lang="en-US" sz="2400" dirty="0"/>
              <a:t> </a:t>
            </a:r>
            <a:r>
              <a:rPr lang="en-US" sz="2400" dirty="0" err="1"/>
              <a:t>dicetak</a:t>
            </a:r>
            <a:r>
              <a:rPr lang="en-US" sz="2400" dirty="0"/>
              <a:t> miring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smtClean="0"/>
              <a:t>Indonesia.</a:t>
            </a:r>
            <a:r>
              <a:rPr lang="id-ID" sz="2400" dirty="0" smtClean="0"/>
              <a:t> </a:t>
            </a: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/>
              <a:t>kolom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id-ID" sz="2400" dirty="0" smtClean="0"/>
              <a:t> d</a:t>
            </a:r>
            <a:r>
              <a:rPr lang="en-US" sz="2400" dirty="0" err="1" smtClean="0"/>
              <a:t>itampilkan</a:t>
            </a:r>
            <a:r>
              <a:rPr lang="en-US" sz="2400" dirty="0" smtClean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 smtClean="0"/>
              <a:t>halaman</a:t>
            </a:r>
            <a:r>
              <a:rPr lang="id-ID" sz="2400" dirty="0" smtClean="0"/>
              <a:t>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lanjutan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 stub.</a:t>
            </a:r>
          </a:p>
        </p:txBody>
      </p:sp>
    </p:spTree>
    <p:extLst>
      <p:ext uri="{BB962C8B-B14F-4D97-AF65-F5344CB8AC3E}">
        <p14:creationId xmlns:p14="http://schemas.microsoft.com/office/powerpoint/2010/main" val="19046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739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(KOMPONEN TABEL)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82" y="1271961"/>
            <a:ext cx="1134931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accent2"/>
                </a:solidFill>
              </a:rPr>
              <a:t>Stub</a:t>
            </a:r>
          </a:p>
          <a:p>
            <a:endParaRPr lang="id-ID" sz="2400" dirty="0" smtClean="0"/>
          </a:p>
          <a:p>
            <a:pPr algn="just"/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stub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kapital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 smtClean="0"/>
              <a:t>huruf</a:t>
            </a:r>
            <a:r>
              <a:rPr lang="id-ID" sz="2400" dirty="0" smtClean="0"/>
              <a:t> </a:t>
            </a:r>
            <a:r>
              <a:rPr lang="en-US" sz="2400" dirty="0" err="1" smtClean="0"/>
              <a:t>Iainnya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, </a:t>
            </a:r>
            <a:r>
              <a:rPr lang="en-US" sz="2400" dirty="0" err="1"/>
              <a:t>kecuali</a:t>
            </a:r>
            <a:r>
              <a:rPr lang="en-US" sz="2400" dirty="0"/>
              <a:t> kata-kata yang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pertamanya</a:t>
            </a:r>
            <a:r>
              <a:rPr lang="en-US" sz="2400" dirty="0"/>
              <a:t> </a:t>
            </a:r>
            <a:r>
              <a:rPr lang="en-US" sz="2400" dirty="0" err="1" smtClean="0"/>
              <a:t>harus</a:t>
            </a:r>
            <a:r>
              <a:rPr lang="id-ID" sz="2400" dirty="0" smtClean="0"/>
              <a:t> </a:t>
            </a:r>
            <a:r>
              <a:rPr lang="en-US" sz="2400" dirty="0" err="1" smtClean="0"/>
              <a:t>ditulis</a:t>
            </a:r>
            <a:r>
              <a:rPr lang="en-US" sz="2400" dirty="0" smtClean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kapital</a:t>
            </a:r>
            <a:r>
              <a:rPr lang="en-US" sz="2400" dirty="0"/>
              <a:t>.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disajikan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smtClean="0"/>
              <a:t>stub</a:t>
            </a:r>
            <a:r>
              <a:rPr lang="id-ID" sz="2400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Inggris</a:t>
            </a:r>
            <a:r>
              <a:rPr lang="en-US" sz="2400" dirty="0"/>
              <a:t> </a:t>
            </a:r>
            <a:r>
              <a:rPr lang="en-US" sz="2400" dirty="0" err="1"/>
              <a:t>dicetak</a:t>
            </a:r>
            <a:r>
              <a:rPr lang="en-US" sz="2400" dirty="0"/>
              <a:t> miring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stub </a:t>
            </a:r>
            <a:r>
              <a:rPr lang="en-US" sz="2400" dirty="0" err="1" smtClean="0"/>
              <a:t>Bahasa</a:t>
            </a:r>
            <a:r>
              <a:rPr lang="id-ID" sz="2400" dirty="0" smtClean="0"/>
              <a:t> </a:t>
            </a:r>
            <a:r>
              <a:rPr lang="en-US" sz="2400" dirty="0" smtClean="0"/>
              <a:t>Indonesia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Indonesia </a:t>
            </a:r>
            <a:r>
              <a:rPr lang="en-US" sz="2400" dirty="0" smtClean="0"/>
              <a:t>yang</a:t>
            </a:r>
            <a:r>
              <a:rPr lang="id-ID" sz="2400" dirty="0" smtClean="0"/>
              <a:t> </a:t>
            </a:r>
            <a:r>
              <a:rPr lang="en-US" sz="2400" dirty="0" err="1" smtClean="0"/>
              <a:t>dipisahkan</a:t>
            </a:r>
            <a:r>
              <a:rPr lang="en-US" sz="2400" dirty="0" smtClean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miring (/)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i="1" dirty="0"/>
              <a:t>space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mencukupi</a:t>
            </a:r>
            <a:r>
              <a:rPr lang="en-US" sz="2400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714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739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(KOMPONEN TABEL)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82" y="1271961"/>
            <a:ext cx="1134931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accent2"/>
                </a:solidFill>
              </a:rPr>
              <a:t>Isi tabel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dirty="0" smtClean="0"/>
              <a:t>I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sel-sel</a:t>
            </a:r>
            <a:r>
              <a:rPr lang="en-US" sz="2400" dirty="0"/>
              <a:t>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notasi-notasi</a:t>
            </a:r>
            <a:r>
              <a:rPr lang="en-US" sz="2400" dirty="0"/>
              <a:t> </a:t>
            </a:r>
            <a:r>
              <a:rPr lang="en-US" sz="2400" dirty="0" smtClean="0"/>
              <a:t>yang</a:t>
            </a:r>
            <a:r>
              <a:rPr lang="id-ID" sz="2400" dirty="0" smtClean="0"/>
              <a:t> </a:t>
            </a:r>
            <a:r>
              <a:rPr lang="sv-SE" sz="2400" dirty="0" smtClean="0"/>
              <a:t>dirujuk ke</a:t>
            </a:r>
            <a:r>
              <a:rPr lang="id-ID" sz="2400" dirty="0" smtClean="0"/>
              <a:t> </a:t>
            </a:r>
            <a:r>
              <a:rPr lang="sv-SE" sz="2400" dirty="0" smtClean="0"/>
              <a:t>penjelasan </a:t>
            </a:r>
            <a:r>
              <a:rPr lang="sv-SE" sz="2400" dirty="0"/>
              <a:t>umum atau penjelasan teknis atau catatan di </a:t>
            </a:r>
            <a:r>
              <a:rPr lang="sv-SE" sz="2400" dirty="0" smtClean="0"/>
              <a:t>bawah</a:t>
            </a:r>
            <a:r>
              <a:rPr lang="id-ID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Bila </a:t>
            </a:r>
            <a:r>
              <a:rPr lang="it-IT" sz="2400" dirty="0"/>
              <a:t>dalam satu sel isi tabel berisi angka mutlak dan persentase maka </a:t>
            </a:r>
            <a:r>
              <a:rPr lang="it-IT" sz="2400" dirty="0" smtClean="0"/>
              <a:t>angka</a:t>
            </a:r>
            <a:r>
              <a:rPr lang="id-ID" sz="2400" dirty="0" smtClean="0"/>
              <a:t> </a:t>
            </a:r>
            <a:r>
              <a:rPr lang="nn-NO" sz="2400" dirty="0" smtClean="0"/>
              <a:t>persentase </a:t>
            </a:r>
            <a:r>
              <a:rPr lang="nn-NO" sz="2400" dirty="0"/>
              <a:t>dapat ditulis di bawah angka mutlak tersebut dan diapit </a:t>
            </a:r>
            <a:r>
              <a:rPr lang="nn-NO" sz="2400" dirty="0" smtClean="0"/>
              <a:t>dengan</a:t>
            </a:r>
            <a:r>
              <a:rPr lang="id-ID" sz="2400" dirty="0" smtClean="0"/>
              <a:t> </a:t>
            </a: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/>
              <a:t>kurung</a:t>
            </a:r>
            <a:r>
              <a:rPr lang="en-US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v-SE" sz="2400" dirty="0" smtClean="0"/>
              <a:t>Angka </a:t>
            </a:r>
            <a:r>
              <a:rPr lang="sv-SE" sz="2400" dirty="0"/>
              <a:t>negatif dapat ditulis dengan tanda minus (-).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n-NO" sz="2400" dirty="0" smtClean="0"/>
              <a:t>Tanda </a:t>
            </a:r>
            <a:r>
              <a:rPr lang="nn-NO" sz="2400" dirty="0"/>
              <a:t>desimal dinyatakan dengan koma.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 err="1"/>
              <a:t>ribuan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kelipatannya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dipisahkan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spasi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id-ID" sz="2400" dirty="0" smtClean="0"/>
              <a:t> </a:t>
            </a:r>
            <a:r>
              <a:rPr lang="nn-NO" sz="2400" dirty="0" smtClean="0"/>
              <a:t>bukan </a:t>
            </a:r>
            <a:r>
              <a:rPr lang="nn-NO" sz="2400" dirty="0"/>
              <a:t>dengan titik atau koma, sedangkan desimal dinyatakan dengan </a:t>
            </a:r>
            <a:r>
              <a:rPr lang="nn-NO" sz="2400" dirty="0" smtClean="0"/>
              <a:t>koma</a:t>
            </a:r>
            <a:r>
              <a:rPr lang="id-ID" sz="2400" dirty="0" smtClean="0"/>
              <a:t> </a:t>
            </a:r>
            <a:r>
              <a:rPr lang="en-US" sz="2400" dirty="0" err="1" smtClean="0"/>
              <a:t>walaupun</a:t>
            </a:r>
            <a:r>
              <a:rPr lang="en-US" sz="2400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publikasi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Sel-sel</a:t>
            </a:r>
            <a:r>
              <a:rPr lang="en-US" sz="2400" dirty="0" smtClean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sebaiknya</a:t>
            </a:r>
            <a:r>
              <a:rPr lang="en-US" sz="2400" dirty="0"/>
              <a:t> </a:t>
            </a:r>
            <a:r>
              <a:rPr lang="en-US" sz="2400" dirty="0" err="1"/>
              <a:t>terletak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terbawah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 smtClean="0"/>
              <a:t>kolom</a:t>
            </a:r>
            <a:r>
              <a:rPr lang="id-ID" sz="2400" dirty="0" smtClean="0"/>
              <a:t> </a:t>
            </a:r>
            <a:r>
              <a:rPr lang="en-US" sz="2400" dirty="0" err="1" smtClean="0"/>
              <a:t>terakhir</a:t>
            </a:r>
            <a:r>
              <a:rPr lang="en-US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Urutan</a:t>
            </a:r>
            <a:r>
              <a:rPr lang="en-US" sz="2400" dirty="0" smtClean="0"/>
              <a:t> </a:t>
            </a:r>
            <a:r>
              <a:rPr lang="en-US" sz="2400" dirty="0" err="1"/>
              <a:t>wilayah</a:t>
            </a:r>
            <a:r>
              <a:rPr lang="en-US" sz="2400" dirty="0"/>
              <a:t> </a:t>
            </a:r>
            <a:r>
              <a:rPr lang="en-US" sz="2400" dirty="0" err="1"/>
              <a:t>disesuaikan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wilayah</a:t>
            </a:r>
            <a:r>
              <a:rPr lang="en-US" sz="2400" dirty="0"/>
              <a:t> BPS yang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724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739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d-ID" sz="3600" b="1" dirty="0" smtClean="0">
                <a:solidFill>
                  <a:srgbClr val="01AFB0"/>
                </a:solidFill>
              </a:rPr>
              <a:t>PENYAJIAN DATA (KOMPONEN TABEL)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82" y="1271961"/>
            <a:ext cx="113493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accent2"/>
                </a:solidFill>
              </a:rPr>
              <a:t>Catatan</a:t>
            </a:r>
          </a:p>
          <a:p>
            <a:pPr algn="just"/>
            <a:endParaRPr lang="id-ID" sz="2400" dirty="0" smtClean="0"/>
          </a:p>
          <a:p>
            <a:pPr algn="just"/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hal-hal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agar </a:t>
            </a:r>
            <a:r>
              <a:rPr lang="en-US" sz="2400" dirty="0" err="1" smtClean="0"/>
              <a:t>tidak</a:t>
            </a:r>
            <a:r>
              <a:rPr lang="id-ID" sz="2400" dirty="0" smtClean="0"/>
              <a:t> </a:t>
            </a:r>
            <a:r>
              <a:rPr lang="en-US" sz="2400" dirty="0" err="1" smtClean="0"/>
              <a:t>menyesatkan</a:t>
            </a:r>
            <a:r>
              <a:rPr lang="en-US" sz="2400" dirty="0" smtClean="0"/>
              <a:t> </a:t>
            </a:r>
            <a:r>
              <a:rPr lang="en-US" sz="2400" dirty="0" err="1"/>
              <a:t>pembaca</a:t>
            </a:r>
            <a:r>
              <a:rPr lang="en-US" sz="2400" dirty="0"/>
              <a:t>.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 smtClean="0"/>
              <a:t>lingkup</a:t>
            </a:r>
            <a:r>
              <a:rPr lang="id-ID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termasuk</a:t>
            </a:r>
            <a:r>
              <a:rPr lang="en-US" sz="2400" dirty="0"/>
              <a:t> Timor-</a:t>
            </a:r>
            <a:r>
              <a:rPr lang="en-US" sz="2400" dirty="0" err="1"/>
              <a:t>Timur</a:t>
            </a:r>
            <a:r>
              <a:rPr lang="en-US" sz="2400" dirty="0"/>
              <a:t>,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indeks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, </a:t>
            </a:r>
            <a:r>
              <a:rPr lang="en-US" sz="2400" dirty="0" err="1" smtClean="0"/>
              <a:t>dan</a:t>
            </a:r>
            <a:r>
              <a:rPr lang="id-ID" sz="2400" dirty="0" smtClean="0"/>
              <a:t> </a:t>
            </a:r>
            <a:r>
              <a:rPr lang="en-US" sz="2400" dirty="0" smtClean="0"/>
              <a:t>lain-lain</a:t>
            </a:r>
            <a:r>
              <a:rPr lang="en-US" sz="2400" dirty="0"/>
              <a:t>. </a:t>
            </a:r>
            <a:r>
              <a:rPr lang="en-US" sz="2400" dirty="0" err="1"/>
              <a:t>Catatan</a:t>
            </a:r>
            <a:r>
              <a:rPr lang="en-US" sz="2400" dirty="0"/>
              <a:t> </a:t>
            </a:r>
            <a:r>
              <a:rPr lang="en-US" sz="2400" dirty="0" err="1"/>
              <a:t>diletakkan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catatan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 smtClean="0"/>
              <a:t>catatan</a:t>
            </a:r>
            <a:r>
              <a:rPr lang="id-ID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penjelasan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penjelasan</a:t>
            </a:r>
            <a:r>
              <a:rPr lang="en-US" sz="2400" dirty="0"/>
              <a:t> </a:t>
            </a:r>
            <a:r>
              <a:rPr lang="en-US" sz="2400" dirty="0" err="1"/>
              <a:t>teknis</a:t>
            </a:r>
            <a:r>
              <a:rPr lang="en-US" sz="2400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331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739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d-ID" sz="3600" b="1" dirty="0" smtClean="0">
                <a:solidFill>
                  <a:srgbClr val="01AFB0"/>
                </a:solidFill>
              </a:rPr>
              <a:t>PENYAJIAN DATA (KOMPONEN TABEL)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82" y="1271961"/>
            <a:ext cx="113493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smtClean="0">
                <a:solidFill>
                  <a:schemeClr val="accent2"/>
                </a:solidFill>
              </a:rPr>
              <a:t>Sumber</a:t>
            </a:r>
            <a:endParaRPr lang="id-ID" sz="2800" b="1" dirty="0" smtClean="0">
              <a:solidFill>
                <a:schemeClr val="accent2"/>
              </a:solidFill>
            </a:endParaRPr>
          </a:p>
          <a:p>
            <a:pPr algn="just"/>
            <a:endParaRPr lang="id-ID" sz="2400" dirty="0" smtClean="0"/>
          </a:p>
          <a:p>
            <a:pPr algn="just"/>
            <a:r>
              <a:rPr lang="en-US" sz="2400" dirty="0" err="1"/>
              <a:t>Apabila</a:t>
            </a:r>
            <a:r>
              <a:rPr lang="en-US" sz="2400" dirty="0"/>
              <a:t> data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bersumber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BPS </a:t>
            </a:r>
            <a:r>
              <a:rPr lang="en-US" sz="2400" dirty="0" err="1"/>
              <a:t>maka</a:t>
            </a:r>
            <a:r>
              <a:rPr lang="en-US" sz="2400" dirty="0"/>
              <a:t> yang </a:t>
            </a:r>
            <a:r>
              <a:rPr lang="en-US" sz="2400" dirty="0" err="1"/>
              <a:t>dituliskan</a:t>
            </a:r>
            <a:r>
              <a:rPr lang="en-US" sz="2400" dirty="0"/>
              <a:t> </a:t>
            </a:r>
            <a:r>
              <a:rPr lang="en-US" sz="2400" dirty="0" err="1" smtClean="0"/>
              <a:t>adalah</a:t>
            </a:r>
            <a:r>
              <a:rPr lang="id-ID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/>
              <a:t>sensus</a:t>
            </a:r>
            <a:r>
              <a:rPr lang="en-US" sz="2400" dirty="0"/>
              <a:t>/</a:t>
            </a:r>
            <a:r>
              <a:rPr lang="en-US" sz="2400" dirty="0" err="1"/>
              <a:t>survei</a:t>
            </a:r>
            <a:r>
              <a:rPr lang="en-US" sz="2400" dirty="0"/>
              <a:t>/</a:t>
            </a: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/>
              <a:t>publikasi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data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 smtClean="0"/>
              <a:t>tabel</a:t>
            </a:r>
            <a:r>
              <a:rPr lang="id-ID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/>
              <a:t>data </a:t>
            </a:r>
            <a:r>
              <a:rPr lang="en-US" sz="2400" dirty="0" err="1"/>
              <a:t>sekunder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yang </a:t>
            </a:r>
            <a:r>
              <a:rPr lang="en-US" sz="2400" dirty="0" err="1"/>
              <a:t>dituliskan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instansi</a:t>
            </a:r>
            <a:r>
              <a:rPr lang="en-US" sz="2400" dirty="0"/>
              <a:t> </a:t>
            </a:r>
            <a:r>
              <a:rPr lang="en-US" sz="2400" dirty="0" smtClean="0"/>
              <a:t>yang</a:t>
            </a:r>
            <a:r>
              <a:rPr lang="id-ID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/>
              <a:t>data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10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6795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MATA RANTAI KEGIATAN STATISTIK</a:t>
            </a:r>
            <a:endParaRPr lang="en-US" sz="3600" b="1" dirty="0">
              <a:solidFill>
                <a:srgbClr val="01AFB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9698013"/>
              </p:ext>
            </p:extLst>
          </p:nvPr>
        </p:nvGraphicFramePr>
        <p:xfrm>
          <a:off x="295835" y="537882"/>
          <a:ext cx="116974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93100" y="5184000"/>
            <a:ext cx="2101885" cy="604800"/>
            <a:chOff x="5483" y="764051"/>
            <a:chExt cx="2101885" cy="604800"/>
          </a:xfrm>
        </p:grpSpPr>
        <p:sp>
          <p:nvSpPr>
            <p:cNvPr id="21" name="Rectangle 20"/>
            <p:cNvSpPr/>
            <p:nvPr/>
          </p:nvSpPr>
          <p:spPr>
            <a:xfrm>
              <a:off x="5483" y="764051"/>
              <a:ext cx="2101885" cy="6048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5483" y="764051"/>
              <a:ext cx="2101885" cy="6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100" b="1" dirty="0" smtClean="0"/>
                <a:t>SUMBER DATA</a:t>
              </a:r>
              <a:endParaRPr lang="en-US" sz="21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89249" y="5184000"/>
            <a:ext cx="2101885" cy="604800"/>
            <a:chOff x="2401632" y="764051"/>
            <a:chExt cx="2101885" cy="604800"/>
          </a:xfrm>
        </p:grpSpPr>
        <p:sp>
          <p:nvSpPr>
            <p:cNvPr id="19" name="Rectangle 18"/>
            <p:cNvSpPr/>
            <p:nvPr/>
          </p:nvSpPr>
          <p:spPr>
            <a:xfrm>
              <a:off x="2401632" y="764051"/>
              <a:ext cx="2101885" cy="604800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2401632" y="764051"/>
              <a:ext cx="2101885" cy="6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100" b="1" kern="1200" dirty="0" smtClean="0"/>
                <a:t>DATA MENTAH</a:t>
              </a:r>
              <a:endParaRPr lang="en-US" sz="2100" b="1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85398" y="5184000"/>
            <a:ext cx="2101885" cy="604800"/>
            <a:chOff x="4797781" y="764051"/>
            <a:chExt cx="2101885" cy="604800"/>
          </a:xfrm>
        </p:grpSpPr>
        <p:sp>
          <p:nvSpPr>
            <p:cNvPr id="17" name="Rectangle 16"/>
            <p:cNvSpPr/>
            <p:nvPr/>
          </p:nvSpPr>
          <p:spPr>
            <a:xfrm>
              <a:off x="4797781" y="764051"/>
              <a:ext cx="2101885" cy="6048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797781" y="764051"/>
              <a:ext cx="2101885" cy="6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100" b="1" kern="1200" dirty="0" smtClean="0"/>
                <a:t>DATA BERSIH</a:t>
              </a:r>
              <a:endParaRPr lang="en-US" sz="2100" b="1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81547" y="5184000"/>
            <a:ext cx="2101885" cy="604800"/>
            <a:chOff x="7193930" y="764051"/>
            <a:chExt cx="2101885" cy="604800"/>
          </a:xfrm>
        </p:grpSpPr>
        <p:sp>
          <p:nvSpPr>
            <p:cNvPr id="15" name="Rectangle 14"/>
            <p:cNvSpPr/>
            <p:nvPr/>
          </p:nvSpPr>
          <p:spPr>
            <a:xfrm>
              <a:off x="7193930" y="764051"/>
              <a:ext cx="2101885" cy="60480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193930" y="764051"/>
              <a:ext cx="2101885" cy="6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100" b="1" kern="1200" dirty="0" smtClean="0"/>
                <a:t>INFORMASI</a:t>
              </a:r>
              <a:endParaRPr lang="en-US" sz="2100" b="1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77696" y="5184000"/>
            <a:ext cx="2101885" cy="604800"/>
            <a:chOff x="9590079" y="764051"/>
            <a:chExt cx="2101885" cy="604800"/>
          </a:xfrm>
        </p:grpSpPr>
        <p:sp>
          <p:nvSpPr>
            <p:cNvPr id="13" name="Rectangle 12"/>
            <p:cNvSpPr/>
            <p:nvPr/>
          </p:nvSpPr>
          <p:spPr>
            <a:xfrm>
              <a:off x="9590079" y="764051"/>
              <a:ext cx="2101885" cy="604800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9590079" y="764051"/>
              <a:ext cx="2101885" cy="6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100" b="1" kern="1200" dirty="0" smtClean="0"/>
                <a:t>INDIKATOR</a:t>
              </a:r>
              <a:endParaRPr lang="en-US" sz="21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8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5226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(GRAFIK)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1448751"/>
            <a:ext cx="11282082" cy="2628884"/>
          </a:xfrm>
          <a:prstGeom prst="rect">
            <a:avLst/>
          </a:prstGeom>
          <a:noFill/>
        </p:spPr>
        <p:txBody>
          <a:bodyPr wrap="square" lIns="43139" tIns="21570" rIns="43139" bIns="21570">
            <a:spAutoFit/>
          </a:bodyPr>
          <a:lstStyle/>
          <a:p>
            <a:pPr algn="just"/>
            <a:r>
              <a:rPr lang="en-US" sz="2400" dirty="0" err="1"/>
              <a:t>Grafik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sarana</a:t>
            </a:r>
            <a:r>
              <a:rPr lang="en-US" sz="2400" dirty="0"/>
              <a:t> yang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menjelaskan</a:t>
            </a:r>
            <a:r>
              <a:rPr lang="id-ID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/>
              <a:t>menyajikan</a:t>
            </a:r>
            <a:r>
              <a:rPr lang="en-US" sz="2400" dirty="0"/>
              <a:t> data. </a:t>
            </a:r>
            <a:r>
              <a:rPr lang="en-US" sz="2400" dirty="0" err="1"/>
              <a:t>Grafik</a:t>
            </a:r>
            <a:r>
              <a:rPr lang="en-US" sz="2400" dirty="0"/>
              <a:t> </a:t>
            </a:r>
            <a:r>
              <a:rPr lang="en-US" sz="2400" dirty="0" err="1"/>
              <a:t>berguna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menyampaikan</a:t>
            </a:r>
            <a:r>
              <a:rPr lang="en-US" sz="2400" dirty="0"/>
              <a:t> data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lebih</a:t>
            </a:r>
            <a:r>
              <a:rPr lang="id-ID" sz="2400" dirty="0" smtClean="0"/>
              <a:t> </a:t>
            </a:r>
            <a:r>
              <a:rPr lang="en-US" sz="2400" dirty="0" err="1" smtClean="0"/>
              <a:t>menarik</a:t>
            </a:r>
            <a:r>
              <a:rPr lang="en-US" sz="2400" dirty="0"/>
              <a:t>,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dicerna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r>
              <a:rPr lang="en-US" sz="2400" dirty="0"/>
              <a:t>. </a:t>
            </a:r>
            <a:r>
              <a:rPr lang="en-US" sz="2400" dirty="0" err="1"/>
              <a:t>Grafik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 smtClean="0"/>
              <a:t>melakukan</a:t>
            </a:r>
            <a:r>
              <a:rPr lang="id-ID" sz="2400" dirty="0" smtClean="0"/>
              <a:t> </a:t>
            </a:r>
            <a:r>
              <a:rPr lang="en-US" sz="2400" dirty="0" err="1" smtClean="0"/>
              <a:t>perbandingan</a:t>
            </a:r>
            <a:r>
              <a:rPr lang="en-US" sz="2400" dirty="0"/>
              <a:t>,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 smtClean="0"/>
              <a:t>mengenai</a:t>
            </a:r>
            <a:r>
              <a:rPr lang="id-ID" sz="2400" dirty="0" smtClean="0"/>
              <a:t> </a:t>
            </a:r>
            <a:r>
              <a:rPr lang="en-US" sz="2400" dirty="0" smtClean="0"/>
              <a:t>data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. </a:t>
            </a:r>
            <a:endParaRPr lang="id-ID" sz="2400" dirty="0" smtClean="0"/>
          </a:p>
          <a:p>
            <a:pPr algn="just"/>
            <a:endParaRPr lang="id-ID" sz="2400" dirty="0"/>
          </a:p>
          <a:p>
            <a:pPr algn="just"/>
            <a:r>
              <a:rPr lang="en-US" sz="2400" dirty="0" err="1" smtClean="0"/>
              <a:t>Grafik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disajikan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b="1" dirty="0" err="1"/>
              <a:t>Grafik</a:t>
            </a:r>
            <a:r>
              <a:rPr lang="en-US" sz="2400" b="1" dirty="0"/>
              <a:t> </a:t>
            </a:r>
            <a:r>
              <a:rPr lang="en-US" sz="2400" b="1" dirty="0" err="1"/>
              <a:t>Garis</a:t>
            </a:r>
            <a:r>
              <a:rPr lang="en-US" sz="2400" b="1" dirty="0"/>
              <a:t> (</a:t>
            </a:r>
            <a:r>
              <a:rPr lang="en-US" sz="2400" b="1" i="1" dirty="0"/>
              <a:t>Line Chart</a:t>
            </a:r>
            <a:r>
              <a:rPr lang="en-US" sz="2400" b="1" dirty="0" smtClean="0"/>
              <a:t>),</a:t>
            </a:r>
            <a:r>
              <a:rPr lang="id-ID" sz="2400" b="1" dirty="0" smtClean="0"/>
              <a:t> </a:t>
            </a:r>
            <a:r>
              <a:rPr lang="en-US" sz="2400" b="1" dirty="0" err="1" smtClean="0"/>
              <a:t>Grafik</a:t>
            </a:r>
            <a:r>
              <a:rPr lang="en-US" sz="2400" b="1" dirty="0" smtClean="0"/>
              <a:t> </a:t>
            </a:r>
            <a:r>
              <a:rPr lang="en-US" sz="2400" b="1" dirty="0" err="1"/>
              <a:t>Batang</a:t>
            </a:r>
            <a:r>
              <a:rPr lang="en-US" sz="2400" b="1" dirty="0"/>
              <a:t> (</a:t>
            </a:r>
            <a:r>
              <a:rPr lang="en-US" sz="2400" b="1" i="1" dirty="0"/>
              <a:t>Bar Chart</a:t>
            </a:r>
            <a:r>
              <a:rPr lang="en-US" sz="2400" b="1" dirty="0"/>
              <a:t>),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Grafik</a:t>
            </a:r>
            <a:r>
              <a:rPr lang="en-US" sz="2400" b="1" dirty="0"/>
              <a:t> </a:t>
            </a:r>
            <a:r>
              <a:rPr lang="en-US" sz="2400" b="1" dirty="0" err="1"/>
              <a:t>Lingkaran</a:t>
            </a:r>
            <a:r>
              <a:rPr lang="en-US" sz="2400" b="1" dirty="0"/>
              <a:t> (</a:t>
            </a:r>
            <a:r>
              <a:rPr lang="en-US" sz="2400" b="1" i="1" dirty="0"/>
              <a:t>Pie Chart</a:t>
            </a:r>
            <a:r>
              <a:rPr lang="en-US" sz="2400" b="1" dirty="0"/>
              <a:t>).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5226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(GRAFIK)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" y="1882588"/>
            <a:ext cx="5646643" cy="2877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60" y="1316184"/>
            <a:ext cx="5641832" cy="42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5226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(GRAFIK)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1" y="1182907"/>
            <a:ext cx="9421906" cy="45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5226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(GRAFIK)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04"/>
          <a:stretch/>
        </p:blipFill>
        <p:spPr>
          <a:xfrm>
            <a:off x="242046" y="1580308"/>
            <a:ext cx="5311589" cy="4215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12" y="356189"/>
            <a:ext cx="3437964" cy="2578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12" y="2991300"/>
            <a:ext cx="3437964" cy="28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5226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(GRAFIK)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1448751"/>
            <a:ext cx="11282082" cy="3429103"/>
          </a:xfrm>
          <a:prstGeom prst="rect">
            <a:avLst/>
          </a:prstGeom>
          <a:noFill/>
        </p:spPr>
        <p:txBody>
          <a:bodyPr wrap="square" lIns="43139" tIns="21570" rIns="43139" bIns="2157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id-ID" sz="2400" dirty="0" smtClean="0"/>
              <a:t>grafik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/>
              <a:t>mencakup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, </a:t>
            </a:r>
            <a:r>
              <a:rPr lang="en-US" sz="2400" dirty="0" err="1"/>
              <a:t>dimana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kapan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 smtClean="0"/>
              <a:t>obyek</a:t>
            </a:r>
            <a:r>
              <a:rPr lang="id-ID" sz="2400" dirty="0" smtClean="0"/>
              <a:t> </a:t>
            </a:r>
            <a:r>
              <a:rPr lang="sv-SE" sz="2400" dirty="0" smtClean="0"/>
              <a:t>yang </a:t>
            </a:r>
            <a:r>
              <a:rPr lang="sv-SE" sz="2400" dirty="0"/>
              <a:t>digambarkan. Walaupun dimana dan kapan terkesan </a:t>
            </a:r>
            <a:r>
              <a:rPr lang="sv-SE" sz="2400" dirty="0" smtClean="0"/>
              <a:t>membosankan</a:t>
            </a:r>
            <a:r>
              <a:rPr lang="id-ID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, </a:t>
            </a:r>
            <a:r>
              <a:rPr lang="en-US" sz="2400" dirty="0" err="1"/>
              <a:t>sebaiknya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 smtClean="0"/>
              <a:t>ditulis</a:t>
            </a:r>
            <a:r>
              <a:rPr lang="id-ID" sz="2400" dirty="0" smtClean="0"/>
              <a:t> </a:t>
            </a:r>
            <a:r>
              <a:rPr lang="en-US" sz="2400" dirty="0" smtClean="0"/>
              <a:t>di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/>
              <a:t>publikasi</a:t>
            </a:r>
            <a:r>
              <a:rPr lang="en-US" sz="2400" dirty="0"/>
              <a:t> </a:t>
            </a:r>
            <a:r>
              <a:rPr lang="en-US" sz="2400" dirty="0" err="1"/>
              <a:t>disajikan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id-ID" sz="2400" dirty="0" smtClean="0"/>
              <a:t>grafik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</a:t>
            </a:r>
            <a:r>
              <a:rPr lang="en-US" sz="2400" dirty="0" err="1" smtClean="0"/>
              <a:t>Inggris</a:t>
            </a:r>
            <a:r>
              <a:rPr lang="id-ID" sz="2400" dirty="0" smtClean="0"/>
              <a:t> </a:t>
            </a:r>
            <a:r>
              <a:rPr lang="en-US" sz="2400" dirty="0" err="1" smtClean="0"/>
              <a:t>dicetak</a:t>
            </a:r>
            <a:r>
              <a:rPr lang="en-US" sz="2400" dirty="0" smtClean="0"/>
              <a:t> </a:t>
            </a:r>
            <a:r>
              <a:rPr lang="en-US" sz="2400" dirty="0"/>
              <a:t>miring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Indonesia.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id-ID" sz="2400" dirty="0" smtClean="0"/>
              <a:t>grafik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 smtClean="0"/>
              <a:t>diberikan</a:t>
            </a:r>
            <a:r>
              <a:rPr lang="id-ID" sz="2400" dirty="0" smtClean="0"/>
              <a:t> </a:t>
            </a:r>
            <a:r>
              <a:rPr lang="en-US" sz="2400" dirty="0" err="1" smtClean="0"/>
              <a:t>keterangan</a:t>
            </a:r>
            <a:r>
              <a:rPr lang="en-US" sz="2400" dirty="0"/>
              <a:t>.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keterangannya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proporsional</a:t>
            </a:r>
            <a:r>
              <a:rPr lang="en-US" sz="2400" dirty="0"/>
              <a:t> </a:t>
            </a:r>
            <a:r>
              <a:rPr lang="en-US" sz="2400" dirty="0" err="1" smtClean="0"/>
              <a:t>dengan</a:t>
            </a:r>
            <a:r>
              <a:rPr lang="id-ID" sz="2400" dirty="0" smtClean="0"/>
              <a:t> </a:t>
            </a:r>
            <a:r>
              <a:rPr lang="sv-SE" sz="2400" dirty="0" smtClean="0"/>
              <a:t>ukuran </a:t>
            </a:r>
            <a:r>
              <a:rPr lang="sv-SE" sz="2400" dirty="0"/>
              <a:t>gambar dan dapat dibaca dengan jelas</a:t>
            </a:r>
            <a:r>
              <a:rPr lang="sv-SE" sz="2400" dirty="0" smtClean="0"/>
              <a:t>.</a:t>
            </a:r>
            <a:endParaRPr lang="id-ID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data yang </a:t>
            </a:r>
            <a:r>
              <a:rPr lang="en-US" sz="2400" dirty="0" err="1"/>
              <a:t>ditampilkan</a:t>
            </a:r>
            <a:r>
              <a:rPr lang="en-US" sz="2400" dirty="0"/>
              <a:t>.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5270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(NARASI)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1448751"/>
            <a:ext cx="11282082" cy="2628884"/>
          </a:xfrm>
          <a:prstGeom prst="rect">
            <a:avLst/>
          </a:prstGeom>
          <a:noFill/>
        </p:spPr>
        <p:txBody>
          <a:bodyPr wrap="square" lIns="43139" tIns="21570" rIns="43139" bIns="2157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Berpedoman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Ejaan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Indonesia yang </a:t>
            </a:r>
            <a:r>
              <a:rPr lang="en-US" sz="2400" dirty="0" err="1"/>
              <a:t>Disempurnakan</a:t>
            </a:r>
            <a:r>
              <a:rPr lang="en-US" sz="2400" dirty="0"/>
              <a:t> (EYD</a:t>
            </a:r>
            <a:r>
              <a:rPr lang="en-US" sz="2400" dirty="0" smtClean="0"/>
              <a:t>),</a:t>
            </a:r>
            <a:r>
              <a:rPr lang="id-ID" sz="2400" dirty="0" smtClean="0"/>
              <a:t>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aturan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kapital</a:t>
            </a:r>
            <a:r>
              <a:rPr lang="en-US" sz="2400" dirty="0"/>
              <a:t>, </a:t>
            </a:r>
            <a:r>
              <a:rPr lang="en-US" sz="2400" dirty="0" err="1"/>
              <a:t>huruf</a:t>
            </a:r>
            <a:r>
              <a:rPr lang="en-US" sz="2400" dirty="0"/>
              <a:t> miring, </a:t>
            </a:r>
            <a:r>
              <a:rPr lang="en-US" sz="2400" dirty="0" err="1" smtClean="0"/>
              <a:t>penggunaan</a:t>
            </a:r>
            <a:r>
              <a:rPr lang="id-ID" sz="2400" dirty="0" smtClean="0"/>
              <a:t> </a:t>
            </a:r>
            <a:r>
              <a:rPr lang="en-US" sz="2400" dirty="0" err="1" smtClean="0"/>
              <a:t>imbuhan</a:t>
            </a:r>
            <a:r>
              <a:rPr lang="en-US" sz="2400" dirty="0"/>
              <a:t>,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id-ID" sz="2400" dirty="0" smtClean="0"/>
              <a:t>s</a:t>
            </a:r>
            <a:r>
              <a:rPr lang="en-US" sz="2400" dirty="0" err="1" smtClean="0"/>
              <a:t>ingkatan</a:t>
            </a:r>
            <a:r>
              <a:rPr lang="en-US" sz="2400" dirty="0"/>
              <a:t>, </a:t>
            </a:r>
            <a:r>
              <a:rPr lang="en-US" sz="2400" dirty="0" err="1"/>
              <a:t>pemakaian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baca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v-SE" sz="2400" dirty="0"/>
              <a:t>Menggunakan istilah yang seragam dalam satu publikasi bahkan </a:t>
            </a:r>
            <a:r>
              <a:rPr lang="sv-SE" sz="2400" dirty="0" smtClean="0"/>
              <a:t>antar</a:t>
            </a:r>
            <a:r>
              <a:rPr lang="id-ID" sz="2400" dirty="0" smtClean="0"/>
              <a:t> </a:t>
            </a:r>
            <a:r>
              <a:rPr lang="it-IT" sz="2400" dirty="0" smtClean="0"/>
              <a:t>publikasi</a:t>
            </a:r>
            <a:r>
              <a:rPr lang="it-IT" sz="2400" dirty="0"/>
              <a:t>, baik Bahasa Indonesia maupun Bahasa Inggris</a:t>
            </a:r>
            <a:r>
              <a:rPr lang="it-IT" sz="2400" dirty="0" smtClean="0"/>
              <a:t>.</a:t>
            </a:r>
            <a:endParaRPr lang="id-ID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data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yang </a:t>
            </a:r>
            <a:r>
              <a:rPr lang="en-US" sz="2400" dirty="0" err="1"/>
              <a:t>tertera</a:t>
            </a:r>
            <a:r>
              <a:rPr lang="en-US" sz="2400" dirty="0"/>
              <a:t> di </a:t>
            </a:r>
            <a:r>
              <a:rPr lang="en-US" sz="2400" dirty="0" err="1"/>
              <a:t>grafik</a:t>
            </a:r>
            <a:r>
              <a:rPr lang="en-US" sz="2400" dirty="0"/>
              <a:t> </a:t>
            </a:r>
            <a:r>
              <a:rPr lang="en-US" sz="2400" dirty="0" err="1" smtClean="0"/>
              <a:t>atau</a:t>
            </a:r>
            <a:r>
              <a:rPr lang="id-ID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di </a:t>
            </a:r>
            <a:r>
              <a:rPr lang="en-US" sz="2400" dirty="0" err="1"/>
              <a:t>narasi</a:t>
            </a:r>
            <a:r>
              <a:rPr lang="en-US" sz="2400" dirty="0"/>
              <a:t>.</a:t>
            </a:r>
            <a:endParaRPr lang="id-ID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5270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(NARASI)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1448751"/>
            <a:ext cx="11282082" cy="4444766"/>
          </a:xfrm>
          <a:prstGeom prst="rect">
            <a:avLst/>
          </a:prstGeom>
          <a:noFill/>
        </p:spPr>
        <p:txBody>
          <a:bodyPr wrap="square" lIns="43139" tIns="21570" rIns="43139" bIns="21570">
            <a:spAutoFit/>
          </a:bodyPr>
          <a:lstStyle/>
          <a:p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hal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dihindari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narasi</a:t>
            </a:r>
            <a:r>
              <a:rPr lang="en-US" sz="2200" dirty="0"/>
              <a:t>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mengganggu</a:t>
            </a:r>
            <a:r>
              <a:rPr lang="en-US" sz="2200" dirty="0"/>
              <a:t> </a:t>
            </a:r>
            <a:r>
              <a:rPr lang="en-US" sz="2200" dirty="0" err="1" smtClean="0"/>
              <a:t>estetika</a:t>
            </a:r>
            <a:r>
              <a:rPr lang="en-US" sz="2200" dirty="0" smtClean="0"/>
              <a:t>,</a:t>
            </a:r>
            <a:r>
              <a:rPr lang="id-ID" sz="2200" dirty="0" smtClean="0"/>
              <a:t> </a:t>
            </a:r>
            <a:r>
              <a:rPr lang="en-US" sz="2200" dirty="0" err="1" smtClean="0"/>
              <a:t>yaitu</a:t>
            </a:r>
            <a:r>
              <a:rPr lang="en-US" sz="2200" dirty="0"/>
              <a:t>:</a:t>
            </a:r>
          </a:p>
          <a:p>
            <a:r>
              <a:rPr lang="en-US" sz="2200" dirty="0"/>
              <a:t>a. </a:t>
            </a:r>
            <a:r>
              <a:rPr lang="en-US" sz="2200" i="1" dirty="0"/>
              <a:t>Widow</a:t>
            </a:r>
          </a:p>
          <a:p>
            <a:pPr marL="228600"/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baris</a:t>
            </a:r>
            <a:r>
              <a:rPr lang="en-US" sz="2200" dirty="0"/>
              <a:t> </a:t>
            </a:r>
            <a:r>
              <a:rPr lang="en-US" sz="2200" dirty="0" err="1"/>
              <a:t>pendek</a:t>
            </a:r>
            <a:r>
              <a:rPr lang="en-US" sz="2200" dirty="0"/>
              <a:t> yang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baris</a:t>
            </a:r>
            <a:r>
              <a:rPr lang="en-US" sz="2200" dirty="0"/>
              <a:t> </a:t>
            </a:r>
            <a:r>
              <a:rPr lang="en-US" sz="2200" dirty="0" err="1"/>
              <a:t>terakhir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 smtClean="0"/>
              <a:t>sebuah</a:t>
            </a:r>
            <a:r>
              <a:rPr lang="id-ID" sz="2200" dirty="0" smtClean="0"/>
              <a:t> </a:t>
            </a:r>
            <a:r>
              <a:rPr lang="en-US" sz="2200" dirty="0" err="1" smtClean="0"/>
              <a:t>paragraf</a:t>
            </a:r>
            <a:r>
              <a:rPr lang="en-US" sz="2200" dirty="0" smtClean="0"/>
              <a:t> </a:t>
            </a:r>
            <a:r>
              <a:rPr lang="en-US" sz="2200" dirty="0"/>
              <a:t>yang </a:t>
            </a:r>
            <a:r>
              <a:rPr lang="en-US" sz="2200" dirty="0" err="1"/>
              <a:t>berdiri</a:t>
            </a:r>
            <a:r>
              <a:rPr lang="en-US" sz="2200" dirty="0"/>
              <a:t> </a:t>
            </a:r>
            <a:r>
              <a:rPr lang="en-US" sz="2200" dirty="0" err="1"/>
              <a:t>tunggal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hadir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baris</a:t>
            </a:r>
            <a:r>
              <a:rPr lang="en-US" sz="2200" dirty="0"/>
              <a:t> </a:t>
            </a:r>
            <a:r>
              <a:rPr lang="en-US" sz="2200" dirty="0" err="1"/>
              <a:t>pertama</a:t>
            </a:r>
            <a:r>
              <a:rPr lang="en-US" sz="2200" dirty="0"/>
              <a:t> </a:t>
            </a:r>
            <a:r>
              <a:rPr lang="en-US" sz="2200" dirty="0" err="1" smtClean="0"/>
              <a:t>pada</a:t>
            </a:r>
            <a:r>
              <a:rPr lang="id-ID" sz="2200" dirty="0" smtClean="0"/>
              <a:t> </a:t>
            </a:r>
            <a:r>
              <a:rPr lang="en-US" sz="2200" dirty="0" err="1" smtClean="0"/>
              <a:t>halaman</a:t>
            </a:r>
            <a:r>
              <a:rPr lang="en-US" sz="2200" dirty="0" smtClean="0"/>
              <a:t> </a:t>
            </a:r>
            <a:r>
              <a:rPr lang="en-US" sz="2200" dirty="0" err="1"/>
              <a:t>berikutnya</a:t>
            </a:r>
            <a:r>
              <a:rPr lang="en-US" sz="2200" dirty="0" smtClean="0"/>
              <a:t>.</a:t>
            </a:r>
            <a:endParaRPr lang="id-ID" sz="2200" dirty="0" smtClean="0"/>
          </a:p>
          <a:p>
            <a:r>
              <a:rPr lang="en-US" sz="2200" i="1" dirty="0"/>
              <a:t>b. Orphan</a:t>
            </a:r>
          </a:p>
          <a:p>
            <a:pPr marL="228600"/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baris</a:t>
            </a:r>
            <a:r>
              <a:rPr lang="en-US" sz="2200" dirty="0"/>
              <a:t> </a:t>
            </a:r>
            <a:r>
              <a:rPr lang="en-US" sz="2200" dirty="0" err="1"/>
              <a:t>pendek</a:t>
            </a:r>
            <a:r>
              <a:rPr lang="en-US" sz="2200" dirty="0"/>
              <a:t> yang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baris</a:t>
            </a:r>
            <a:r>
              <a:rPr lang="en-US" sz="2200" dirty="0"/>
              <a:t> </a:t>
            </a:r>
            <a:r>
              <a:rPr lang="en-US" sz="2200" dirty="0" err="1"/>
              <a:t>pertama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 smtClean="0"/>
              <a:t>sebuah</a:t>
            </a:r>
            <a:r>
              <a:rPr lang="id-ID" sz="2200" dirty="0" smtClean="0"/>
              <a:t> </a:t>
            </a:r>
            <a:r>
              <a:rPr lang="en-US" sz="2200" dirty="0" err="1" smtClean="0"/>
              <a:t>paragraf</a:t>
            </a:r>
            <a:r>
              <a:rPr lang="en-US" sz="2200" dirty="0" smtClean="0"/>
              <a:t> </a:t>
            </a:r>
            <a:r>
              <a:rPr lang="en-US" sz="2200" dirty="0"/>
              <a:t>yang </a:t>
            </a:r>
            <a:r>
              <a:rPr lang="en-US" sz="2200" dirty="0" err="1"/>
              <a:t>berdiri</a:t>
            </a:r>
            <a:r>
              <a:rPr lang="en-US" sz="2200" dirty="0"/>
              <a:t> </a:t>
            </a:r>
            <a:r>
              <a:rPr lang="en-US" sz="2200" dirty="0" err="1"/>
              <a:t>tunggal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baris</a:t>
            </a:r>
            <a:r>
              <a:rPr lang="en-US" sz="2200" dirty="0"/>
              <a:t> </a:t>
            </a:r>
            <a:r>
              <a:rPr lang="en-US" sz="2200" dirty="0" err="1"/>
              <a:t>terakhir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 smtClean="0"/>
              <a:t>sebuah</a:t>
            </a:r>
            <a:r>
              <a:rPr lang="id-ID" sz="2200" dirty="0" smtClean="0"/>
              <a:t> </a:t>
            </a:r>
            <a:r>
              <a:rPr lang="en-US" sz="2200" dirty="0" err="1" smtClean="0"/>
              <a:t>halaman</a:t>
            </a:r>
            <a:r>
              <a:rPr lang="en-US" sz="2200" dirty="0"/>
              <a:t>.</a:t>
            </a:r>
          </a:p>
          <a:p>
            <a:r>
              <a:rPr lang="en-US" sz="2200" i="1" dirty="0"/>
              <a:t>c. River</a:t>
            </a:r>
          </a:p>
          <a:p>
            <a:pPr marL="228600"/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sebuah</a:t>
            </a:r>
            <a:r>
              <a:rPr lang="en-US" sz="2200" dirty="0"/>
              <a:t> </a:t>
            </a:r>
            <a:r>
              <a:rPr lang="en-US" sz="2200" dirty="0" err="1"/>
              <a:t>bentuk</a:t>
            </a:r>
            <a:r>
              <a:rPr lang="en-US" sz="2200" dirty="0"/>
              <a:t> yang </a:t>
            </a: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adanya</a:t>
            </a:r>
            <a:r>
              <a:rPr lang="en-US" sz="2200" dirty="0"/>
              <a:t> </a:t>
            </a:r>
            <a:r>
              <a:rPr lang="en-US" sz="2200" dirty="0" err="1"/>
              <a:t>jarak</a:t>
            </a:r>
            <a:r>
              <a:rPr lang="en-US" sz="2200" dirty="0"/>
              <a:t> </a:t>
            </a:r>
            <a:r>
              <a:rPr lang="en-US" sz="2200" dirty="0" err="1"/>
              <a:t>antarkata</a:t>
            </a:r>
            <a:r>
              <a:rPr lang="en-US" sz="2200" dirty="0"/>
              <a:t> </a:t>
            </a:r>
            <a:r>
              <a:rPr lang="en-US" sz="2200" dirty="0" err="1" smtClean="0"/>
              <a:t>dari</a:t>
            </a:r>
            <a:r>
              <a:rPr lang="id-ID" sz="2200" dirty="0" smtClean="0"/>
              <a:t> </a:t>
            </a:r>
            <a:r>
              <a:rPr lang="en-US" sz="2200" dirty="0" err="1" smtClean="0"/>
              <a:t>beberapa</a:t>
            </a:r>
            <a:r>
              <a:rPr lang="en-US" sz="2200" dirty="0" smtClean="0"/>
              <a:t> </a:t>
            </a:r>
            <a:r>
              <a:rPr lang="en-US" sz="2200" dirty="0" err="1"/>
              <a:t>baris</a:t>
            </a:r>
            <a:r>
              <a:rPr lang="en-US" sz="2200" dirty="0"/>
              <a:t> yang </a:t>
            </a:r>
            <a:r>
              <a:rPr lang="en-US" sz="2200" dirty="0" err="1"/>
              <a:t>berurutan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membentuk</a:t>
            </a:r>
            <a:r>
              <a:rPr lang="en-US" sz="2200" dirty="0"/>
              <a:t> </a:t>
            </a:r>
            <a:r>
              <a:rPr lang="en-US" sz="2200" dirty="0" err="1"/>
              <a:t>sebuah</a:t>
            </a:r>
            <a:r>
              <a:rPr lang="en-US" sz="2200" dirty="0"/>
              <a:t> </a:t>
            </a:r>
            <a:r>
              <a:rPr lang="en-US" sz="2200" dirty="0" err="1"/>
              <a:t>bidang</a:t>
            </a:r>
            <a:r>
              <a:rPr lang="en-US" sz="2200" dirty="0"/>
              <a:t> </a:t>
            </a:r>
            <a:r>
              <a:rPr lang="en-US" sz="2200" dirty="0" err="1"/>
              <a:t>putih</a:t>
            </a:r>
            <a:r>
              <a:rPr lang="en-US" sz="2200" dirty="0"/>
              <a:t> </a:t>
            </a:r>
            <a:r>
              <a:rPr lang="en-US" sz="2200" dirty="0" err="1" smtClean="0"/>
              <a:t>seperti</a:t>
            </a:r>
            <a:r>
              <a:rPr lang="id-ID" sz="2200" dirty="0" smtClean="0"/>
              <a:t> </a:t>
            </a:r>
            <a:r>
              <a:rPr lang="en-US" sz="2200" dirty="0" err="1" smtClean="0"/>
              <a:t>alur</a:t>
            </a:r>
            <a:r>
              <a:rPr lang="en-US" sz="2200" dirty="0" smtClean="0"/>
              <a:t> </a:t>
            </a:r>
            <a:r>
              <a:rPr lang="en-US" sz="2200" dirty="0" err="1"/>
              <a:t>sungai</a:t>
            </a:r>
            <a:r>
              <a:rPr lang="en-US" sz="2200" dirty="0"/>
              <a:t>.</a:t>
            </a:r>
          </a:p>
          <a:p>
            <a:r>
              <a:rPr lang="en-US" sz="2200" i="1" dirty="0"/>
              <a:t>d. Block</a:t>
            </a:r>
          </a:p>
          <a:p>
            <a:pPr marL="228600"/>
            <a:r>
              <a:rPr lang="en-US" sz="2200" dirty="0" err="1"/>
              <a:t>Tiga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empat</a:t>
            </a:r>
            <a:r>
              <a:rPr lang="en-US" sz="2200" dirty="0"/>
              <a:t> </a:t>
            </a:r>
            <a:r>
              <a:rPr lang="en-US" sz="2200" dirty="0" err="1"/>
              <a:t>buah</a:t>
            </a:r>
            <a:r>
              <a:rPr lang="en-US" sz="2200" dirty="0"/>
              <a:t> </a:t>
            </a:r>
            <a:r>
              <a:rPr lang="en-US" sz="2200" dirty="0" err="1"/>
              <a:t>tanda</a:t>
            </a:r>
            <a:r>
              <a:rPr lang="en-US" sz="2200" dirty="0"/>
              <a:t> </a:t>
            </a:r>
            <a:r>
              <a:rPr lang="en-US" sz="2200" dirty="0" err="1"/>
              <a:t>sambung</a:t>
            </a:r>
            <a:r>
              <a:rPr lang="en-US" sz="2200" dirty="0"/>
              <a:t> (</a:t>
            </a:r>
            <a:r>
              <a:rPr lang="en-US" sz="2200" i="1" dirty="0"/>
              <a:t>hyphens</a:t>
            </a:r>
            <a:r>
              <a:rPr lang="en-US" sz="2200" dirty="0"/>
              <a:t>) yang </a:t>
            </a:r>
            <a:r>
              <a:rPr lang="en-US" sz="2200" dirty="0" err="1"/>
              <a:t>bersusun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 smtClean="0"/>
              <a:t>bagian</a:t>
            </a:r>
            <a:r>
              <a:rPr lang="id-ID" sz="2200" dirty="0" smtClean="0"/>
              <a:t> </a:t>
            </a:r>
            <a:r>
              <a:rPr lang="en-US" sz="2200" dirty="0" err="1" smtClean="0"/>
              <a:t>akhir</a:t>
            </a:r>
            <a:r>
              <a:rPr lang="en-US" sz="2200" dirty="0" smtClean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baris</a:t>
            </a:r>
            <a:r>
              <a:rPr lang="en-US" sz="2200" dirty="0"/>
              <a:t> yang </a:t>
            </a:r>
            <a:r>
              <a:rPr lang="en-US" sz="2200" dirty="0" err="1"/>
              <a:t>berurutan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sebuah</a:t>
            </a:r>
            <a:r>
              <a:rPr lang="en-US" sz="2200" dirty="0"/>
              <a:t> </a:t>
            </a:r>
            <a:r>
              <a:rPr lang="en-US" sz="2200" dirty="0" err="1"/>
              <a:t>halaman</a:t>
            </a:r>
            <a:r>
              <a:rPr lang="en-US" sz="2200" dirty="0"/>
              <a:t> </a:t>
            </a:r>
            <a:r>
              <a:rPr lang="en-US" sz="2200" dirty="0" err="1" smtClean="0"/>
              <a:t>akan</a:t>
            </a:r>
            <a:r>
              <a:rPr lang="id-ID" sz="2200" dirty="0" smtClean="0"/>
              <a:t> </a:t>
            </a:r>
            <a:r>
              <a:rPr lang="en-US" sz="2200" dirty="0" err="1" smtClean="0"/>
              <a:t>menghasilkan</a:t>
            </a:r>
            <a:r>
              <a:rPr lang="en-US" sz="2200" dirty="0" smtClean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i="1" dirty="0"/>
              <a:t>block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dihindari</a:t>
            </a:r>
            <a:r>
              <a:rPr lang="en-US" sz="2200" dirty="0"/>
              <a:t>.</a:t>
            </a:r>
            <a:endParaRPr lang="id-ID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5270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(NARASI)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6" y="1026367"/>
            <a:ext cx="10583296" cy="501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6140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(INFOGRAFIS)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" y="1317056"/>
            <a:ext cx="3277861" cy="4641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41" y="1317056"/>
            <a:ext cx="3297919" cy="4669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94" y="1317056"/>
            <a:ext cx="3285992" cy="468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6140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(INFOGRAFIS)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2" y="1428477"/>
            <a:ext cx="3275453" cy="4637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11" y="1428477"/>
            <a:ext cx="3275453" cy="4637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6" y="1425068"/>
            <a:ext cx="3277860" cy="46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402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PENGOLAHAN DATA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1448751"/>
            <a:ext cx="11282082" cy="4019009"/>
          </a:xfrm>
          <a:prstGeom prst="rect">
            <a:avLst/>
          </a:prstGeom>
          <a:noFill/>
        </p:spPr>
        <p:txBody>
          <a:bodyPr wrap="square" lIns="43139" tIns="21570" rIns="43139" bIns="21570">
            <a:spAutoFit/>
          </a:bodyPr>
          <a:lstStyle/>
          <a:p>
            <a:pPr marL="457200" indent="-457200" algn="just">
              <a:spcBef>
                <a:spcPts val="0"/>
              </a:spcBef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latin typeface="Calibri" panose="020F0502020204030204" pitchFamily="34" charset="0"/>
              </a:rPr>
              <a:t>Pengolahan</a:t>
            </a:r>
            <a:r>
              <a:rPr lang="en-US" sz="3000" dirty="0">
                <a:latin typeface="Calibri" panose="020F0502020204030204" pitchFamily="34" charset="0"/>
              </a:rPr>
              <a:t> data </a:t>
            </a:r>
            <a:r>
              <a:rPr lang="en-US" sz="3000" dirty="0" err="1">
                <a:latin typeface="Calibri" panose="020F0502020204030204" pitchFamily="34" charset="0"/>
              </a:rPr>
              <a:t>adalah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suatu</a:t>
            </a:r>
            <a:r>
              <a:rPr lang="en-US" sz="3000" dirty="0">
                <a:latin typeface="Calibri" panose="020F0502020204030204" pitchFamily="34" charset="0"/>
              </a:rPr>
              <a:t> proses </a:t>
            </a:r>
            <a:r>
              <a:rPr lang="en-US" sz="3000" dirty="0" err="1">
                <a:latin typeface="Calibri" panose="020F0502020204030204" pitchFamily="34" charset="0"/>
              </a:rPr>
              <a:t>untuk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mendapatkan</a:t>
            </a:r>
            <a:r>
              <a:rPr lang="en-US" sz="3000" dirty="0">
                <a:latin typeface="Calibri" panose="020F0502020204030204" pitchFamily="34" charset="0"/>
              </a:rPr>
              <a:t> data </a:t>
            </a:r>
            <a:r>
              <a:rPr lang="en-US" sz="3000" dirty="0" err="1">
                <a:latin typeface="Calibri" panose="020F0502020204030204" pitchFamily="34" charset="0"/>
              </a:rPr>
              <a:t>akhir</a:t>
            </a:r>
            <a:r>
              <a:rPr lang="en-US" sz="3000" dirty="0">
                <a:latin typeface="Calibri" panose="020F0502020204030204" pitchFamily="34" charset="0"/>
              </a:rPr>
              <a:t> (</a:t>
            </a:r>
            <a:r>
              <a:rPr lang="en-US" sz="3000" i="1" dirty="0">
                <a:latin typeface="Calibri" panose="020F0502020204030204" pitchFamily="34" charset="0"/>
              </a:rPr>
              <a:t>final data</a:t>
            </a:r>
            <a:r>
              <a:rPr lang="en-US" sz="3000" dirty="0">
                <a:latin typeface="Calibri" panose="020F0502020204030204" pitchFamily="34" charset="0"/>
              </a:rPr>
              <a:t>)-- </a:t>
            </a:r>
            <a:r>
              <a:rPr lang="en-US" sz="3000" dirty="0" err="1">
                <a:latin typeface="Calibri" panose="020F0502020204030204" pitchFamily="34" charset="0"/>
              </a:rPr>
              <a:t>berdasarkan</a:t>
            </a:r>
            <a:r>
              <a:rPr lang="en-US" sz="3000" dirty="0">
                <a:latin typeface="Calibri" panose="020F0502020204030204" pitchFamily="34" charset="0"/>
              </a:rPr>
              <a:t> data </a:t>
            </a:r>
            <a:r>
              <a:rPr lang="en-US" sz="3000" dirty="0" err="1">
                <a:latin typeface="Calibri" panose="020F0502020204030204" pitchFamily="34" charset="0"/>
              </a:rPr>
              <a:t>mentah</a:t>
            </a:r>
            <a:r>
              <a:rPr lang="en-US" sz="3000" dirty="0">
                <a:latin typeface="Calibri" panose="020F0502020204030204" pitchFamily="34" charset="0"/>
              </a:rPr>
              <a:t> (</a:t>
            </a:r>
            <a:r>
              <a:rPr lang="en-US" sz="3000" i="1" dirty="0">
                <a:latin typeface="Calibri" panose="020F0502020204030204" pitchFamily="34" charset="0"/>
              </a:rPr>
              <a:t>raw data</a:t>
            </a:r>
            <a:r>
              <a:rPr lang="en-US" sz="3000" dirty="0">
                <a:latin typeface="Calibri" panose="020F0502020204030204" pitchFamily="34" charset="0"/>
              </a:rPr>
              <a:t>) </a:t>
            </a:r>
            <a:r>
              <a:rPr lang="en-US" sz="3000" dirty="0" err="1">
                <a:latin typeface="Calibri" panose="020F0502020204030204" pitchFamily="34" charset="0"/>
              </a:rPr>
              <a:t>dari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kegiatan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lapangan</a:t>
            </a:r>
            <a:r>
              <a:rPr lang="en-US" sz="3000" dirty="0">
                <a:latin typeface="Calibri" panose="020F0502020204030204" pitchFamily="34" charset="0"/>
              </a:rPr>
              <a:t>-- </a:t>
            </a:r>
            <a:r>
              <a:rPr lang="en-US" sz="3000" dirty="0" err="1">
                <a:latin typeface="Calibri" panose="020F0502020204030204" pitchFamily="34" charset="0"/>
              </a:rPr>
              <a:t>sedemikian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rupa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sehingga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siap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digunakan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untuk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tahapan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lebih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lanjut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</a:p>
          <a:p>
            <a:pPr marL="457200" indent="-457200" algn="just">
              <a:spcBef>
                <a:spcPts val="0"/>
              </a:spcBef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latin typeface="Calibri" panose="020F0502020204030204" pitchFamily="34" charset="0"/>
              </a:rPr>
              <a:t>Keakuratan</a:t>
            </a:r>
            <a:r>
              <a:rPr lang="en-US" sz="3000" dirty="0">
                <a:latin typeface="Calibri" panose="020F0502020204030204" pitchFamily="34" charset="0"/>
              </a:rPr>
              <a:t> data  yang </a:t>
            </a:r>
            <a:r>
              <a:rPr lang="en-US" sz="3000" dirty="0" err="1">
                <a:latin typeface="Calibri" panose="020F0502020204030204" pitchFamily="34" charset="0"/>
              </a:rPr>
              <a:t>diperoleh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sangat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dipengaruhi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oleh</a:t>
            </a:r>
            <a:r>
              <a:rPr lang="en-US" sz="3000" dirty="0">
                <a:latin typeface="Calibri" panose="020F0502020204030204" pitchFamily="34" charset="0"/>
              </a:rPr>
              <a:t>: </a:t>
            </a:r>
            <a:r>
              <a:rPr lang="en-US" sz="3000" dirty="0" err="1">
                <a:latin typeface="Calibri" panose="020F0502020204030204" pitchFamily="34" charset="0"/>
              </a:rPr>
              <a:t>rancangan</a:t>
            </a:r>
            <a:r>
              <a:rPr lang="en-US" sz="3000" dirty="0">
                <a:latin typeface="Calibri" panose="020F0502020204030204" pitchFamily="34" charset="0"/>
              </a:rPr>
              <a:t>, </a:t>
            </a:r>
            <a:r>
              <a:rPr lang="en-US" sz="3000" dirty="0" err="1">
                <a:latin typeface="Calibri" panose="020F0502020204030204" pitchFamily="34" charset="0"/>
              </a:rPr>
              <a:t>instrumen</a:t>
            </a:r>
            <a:r>
              <a:rPr lang="en-US" sz="3000" dirty="0">
                <a:latin typeface="Calibri" panose="020F0502020204030204" pitchFamily="34" charset="0"/>
              </a:rPr>
              <a:t>, </a:t>
            </a:r>
            <a:r>
              <a:rPr lang="en-US" sz="3000" dirty="0" err="1">
                <a:latin typeface="Calibri" panose="020F0502020204030204" pitchFamily="34" charset="0"/>
              </a:rPr>
              <a:t>dan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petugas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lapangan</a:t>
            </a:r>
            <a:r>
              <a:rPr lang="en-US" sz="3000" dirty="0">
                <a:latin typeface="Calibri" panose="020F0502020204030204" pitchFamily="34" charset="0"/>
              </a:rPr>
              <a:t> (</a:t>
            </a:r>
            <a:r>
              <a:rPr lang="en-US" sz="3000" i="1" dirty="0">
                <a:latin typeface="Calibri" panose="020F0502020204030204" pitchFamily="34" charset="0"/>
              </a:rPr>
              <a:t>enumerator</a:t>
            </a:r>
            <a:r>
              <a:rPr lang="en-US" sz="3000" dirty="0">
                <a:latin typeface="Calibri" panose="020F0502020204030204" pitchFamily="34" charset="0"/>
              </a:rPr>
              <a:t>) </a:t>
            </a:r>
          </a:p>
          <a:p>
            <a:pPr marL="457200" indent="-457200" algn="just">
              <a:spcBef>
                <a:spcPts val="0"/>
              </a:spcBef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</a:rPr>
              <a:t>Data yang </a:t>
            </a:r>
            <a:r>
              <a:rPr lang="en-US" sz="3000" dirty="0" err="1">
                <a:latin typeface="Calibri" panose="020F0502020204030204" pitchFamily="34" charset="0"/>
              </a:rPr>
              <a:t>diperoleh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melalui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pengukuran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variabel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dapat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berupa</a:t>
            </a:r>
            <a:r>
              <a:rPr lang="en-US" sz="3000" dirty="0">
                <a:latin typeface="Calibri" panose="020F0502020204030204" pitchFamily="34" charset="0"/>
              </a:rPr>
              <a:t> data nominal, ordinal, interval </a:t>
            </a:r>
            <a:r>
              <a:rPr lang="en-US" sz="3000" dirty="0" err="1">
                <a:latin typeface="Calibri" panose="020F0502020204030204" pitchFamily="34" charset="0"/>
              </a:rPr>
              <a:t>atau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</a:rPr>
              <a:t>rasio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3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6044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TAHAP PENGOLAHAN DATA (1)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1448751"/>
            <a:ext cx="11282082" cy="3367548"/>
          </a:xfrm>
          <a:prstGeom prst="rect">
            <a:avLst/>
          </a:prstGeom>
          <a:noFill/>
        </p:spPr>
        <p:txBody>
          <a:bodyPr wrap="square" lIns="43139" tIns="21570" rIns="43139" bIns="21570">
            <a:spAutoFit/>
          </a:bodyPr>
          <a:lstStyle/>
          <a:p>
            <a:pPr marL="349250" indent="-349250" algn="just"/>
            <a:r>
              <a:rPr lang="id-ID" sz="2400" b="1" dirty="0" smtClean="0">
                <a:latin typeface="Calibri" panose="020F0502020204030204" pitchFamily="34" charset="0"/>
              </a:rPr>
              <a:t>1. Editing (pengeditan) </a:t>
            </a:r>
            <a:r>
              <a:rPr lang="en-US" sz="2400" dirty="0" err="1" smtClean="0">
                <a:latin typeface="Calibri" panose="020F0502020204030204" pitchFamily="34" charset="0"/>
              </a:rPr>
              <a:t>adalah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pemeriksaan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koreksi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terhadap</a:t>
            </a:r>
            <a:r>
              <a:rPr lang="en-US" sz="2400" dirty="0">
                <a:latin typeface="Calibri" panose="020F0502020204030204" pitchFamily="34" charset="0"/>
              </a:rPr>
              <a:t> data </a:t>
            </a:r>
            <a:r>
              <a:rPr lang="en-US" sz="2400" dirty="0" err="1">
                <a:latin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lapangan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cara</a:t>
            </a:r>
            <a:r>
              <a:rPr lang="en-US" sz="2400" dirty="0">
                <a:latin typeface="Calibri" panose="020F0502020204030204" pitchFamily="34" charset="0"/>
              </a:rPr>
              <a:t>:</a:t>
            </a:r>
          </a:p>
          <a:p>
            <a:pPr marL="577850" lvl="1" indent="-2286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" panose="020F0502020204030204" pitchFamily="34" charset="0"/>
              </a:rPr>
              <a:t>Kunjungan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ulang</a:t>
            </a:r>
            <a:r>
              <a:rPr lang="en-US" sz="2400" dirty="0">
                <a:latin typeface="Calibri" panose="020F0502020204030204" pitchFamily="34" charset="0"/>
              </a:rPr>
              <a:t> (</a:t>
            </a:r>
            <a:r>
              <a:rPr lang="en-US" sz="2400" i="1" dirty="0">
                <a:latin typeface="Calibri" panose="020F0502020204030204" pitchFamily="34" charset="0"/>
              </a:rPr>
              <a:t>revisit</a:t>
            </a:r>
            <a:r>
              <a:rPr lang="en-US" sz="2400" dirty="0">
                <a:latin typeface="Calibri" panose="020F0502020204030204" pitchFamily="34" charset="0"/>
              </a:rPr>
              <a:t>) </a:t>
            </a:r>
            <a:r>
              <a:rPr lang="en-US" sz="2400" dirty="0" err="1">
                <a:latin typeface="Calibri" panose="020F0502020204030204" pitchFamily="34" charset="0"/>
              </a:rPr>
              <a:t>jika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terdapat</a:t>
            </a:r>
            <a:r>
              <a:rPr lang="en-US" sz="2400" dirty="0">
                <a:latin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</a:rPr>
              <a:t>kuesioner</a:t>
            </a:r>
            <a:r>
              <a:rPr lang="en-US" sz="2400" dirty="0">
                <a:latin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</a:rPr>
              <a:t>tidak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terisi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sama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sekali</a:t>
            </a:r>
            <a:r>
              <a:rPr lang="en-US" sz="2400" dirty="0">
                <a:latin typeface="Calibri" panose="020F0502020204030204" pitchFamily="34" charset="0"/>
              </a:rPr>
              <a:t>. </a:t>
            </a:r>
          </a:p>
          <a:p>
            <a:pPr marL="577850" lvl="1" indent="-2286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Pengeditan</a:t>
            </a:r>
            <a:r>
              <a:rPr lang="en-US" sz="2400" dirty="0">
                <a:latin typeface="Calibri" panose="020F0502020204030204" pitchFamily="34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</a:rPr>
              <a:t>kantor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jika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terdapat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kesalahan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elementer</a:t>
            </a:r>
            <a:r>
              <a:rPr lang="en-US" sz="2400" dirty="0">
                <a:latin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</a:rPr>
              <a:t>tidak</a:t>
            </a:r>
            <a:r>
              <a:rPr lang="en-US" sz="2400" dirty="0">
                <a:latin typeface="Calibri" panose="020F0502020204030204" pitchFamily="34" charset="0"/>
              </a:rPr>
              <a:t> fatal) </a:t>
            </a:r>
            <a:r>
              <a:rPr lang="en-US" sz="2400" dirty="0" err="1">
                <a:latin typeface="Calibri" panose="020F0502020204030204" pitchFamily="34" charset="0"/>
              </a:rPr>
              <a:t>seperti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salah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kode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</a:rPr>
              <a:t>  data </a:t>
            </a:r>
            <a:r>
              <a:rPr lang="en-US" sz="2400" dirty="0" err="1">
                <a:latin typeface="Calibri" panose="020F0502020204030204" pitchFamily="34" charset="0"/>
              </a:rPr>
              <a:t>tidak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konsisten</a:t>
            </a:r>
            <a:endParaRPr lang="id-ID" sz="2400" dirty="0" smtClean="0">
              <a:latin typeface="Calibri" panose="020F0502020204030204" pitchFamily="34" charset="0"/>
            </a:endParaRPr>
          </a:p>
          <a:p>
            <a:pPr marL="228600" lvl="1" algn="just"/>
            <a:endParaRPr lang="id-ID" sz="2400" dirty="0">
              <a:latin typeface="Calibri" panose="020F0502020204030204" pitchFamily="34" charset="0"/>
            </a:endParaRPr>
          </a:p>
          <a:p>
            <a:pPr marL="403225" lvl="1" indent="-403225" algn="just"/>
            <a:r>
              <a:rPr lang="id-ID" sz="2400" b="1" dirty="0" smtClean="0">
                <a:latin typeface="Calibri" panose="020F0502020204030204" pitchFamily="34" charset="0"/>
              </a:rPr>
              <a:t>2.</a:t>
            </a:r>
            <a:r>
              <a:rPr lang="en-US" sz="2400" b="1" i="1" dirty="0" smtClean="0">
                <a:latin typeface="Calibri" panose="020F0502020204030204" pitchFamily="34" charset="0"/>
              </a:rPr>
              <a:t> </a:t>
            </a:r>
            <a:r>
              <a:rPr lang="en-US" sz="2400" b="1" i="1" dirty="0">
                <a:latin typeface="Calibri" panose="020F0502020204030204" pitchFamily="34" charset="0"/>
              </a:rPr>
              <a:t>Coding </a:t>
            </a:r>
            <a:r>
              <a:rPr lang="en-US" sz="2400" b="1" dirty="0">
                <a:latin typeface="Calibri" panose="020F0502020204030204" pitchFamily="34" charset="0"/>
              </a:rPr>
              <a:t>(</a:t>
            </a:r>
            <a:r>
              <a:rPr lang="en-US" sz="2400" b="1" dirty="0" err="1">
                <a:latin typeface="Calibri" panose="020F0502020204030204" pitchFamily="34" charset="0"/>
              </a:rPr>
              <a:t>pengkodean</a:t>
            </a:r>
            <a:r>
              <a:rPr lang="en-US" sz="2400" b="1" dirty="0">
                <a:latin typeface="Calibri" panose="020F0502020204030204" pitchFamily="34" charset="0"/>
              </a:rPr>
              <a:t>) </a:t>
            </a:r>
            <a:r>
              <a:rPr lang="en-US" sz="2400" dirty="0">
                <a:latin typeface="Calibri" panose="020F0502020204030204" pitchFamily="34" charset="0"/>
              </a:rPr>
              <a:t>data </a:t>
            </a:r>
            <a:r>
              <a:rPr lang="en-US" sz="2400" dirty="0" err="1">
                <a:latin typeface="Calibri" panose="020F0502020204030204" pitchFamily="34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pemberian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kode-kode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tertentu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pada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setiap</a:t>
            </a:r>
            <a:r>
              <a:rPr lang="en-US" sz="2400" dirty="0">
                <a:latin typeface="Calibri" panose="020F0502020204030204" pitchFamily="34" charset="0"/>
              </a:rPr>
              <a:t> data. Proses </a:t>
            </a:r>
            <a:r>
              <a:rPr lang="en-US" sz="2400" dirty="0" err="1">
                <a:latin typeface="Calibri" panose="020F0502020204030204" pitchFamily="34" charset="0"/>
              </a:rPr>
              <a:t>ini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sangat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diperlukan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memudahkan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pengelompokkan</a:t>
            </a:r>
            <a:r>
              <a:rPr lang="en-US" sz="2400" dirty="0">
                <a:latin typeface="Calibri" panose="020F0502020204030204" pitchFamily="34" charset="0"/>
              </a:rPr>
              <a:t> data</a:t>
            </a:r>
          </a:p>
          <a:p>
            <a:pPr marL="403225" lvl="1" indent="-174625" algn="just">
              <a:buFont typeface="Arial" panose="020B0604020202020204" pitchFamily="34" charset="0"/>
              <a:buChar char="•"/>
            </a:pPr>
            <a:endParaRPr lang="id-ID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6044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TAHAP PENGOLAHAN DATA (2)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1448751"/>
            <a:ext cx="11282082" cy="4106212"/>
          </a:xfrm>
          <a:prstGeom prst="rect">
            <a:avLst/>
          </a:prstGeom>
          <a:noFill/>
        </p:spPr>
        <p:txBody>
          <a:bodyPr wrap="square" lIns="43139" tIns="21570" rIns="43139" bIns="21570">
            <a:spAutoFit/>
          </a:bodyPr>
          <a:lstStyle/>
          <a:p>
            <a:pPr algn="just"/>
            <a:r>
              <a:rPr lang="id-ID" sz="2400" b="1" dirty="0">
                <a:latin typeface="Calibri" panose="020F0502020204030204" pitchFamily="34" charset="0"/>
              </a:rPr>
              <a:t>3</a:t>
            </a:r>
            <a:r>
              <a:rPr lang="id-ID" sz="2400" b="1" dirty="0" smtClean="0">
                <a:latin typeface="Calibri" panose="020F0502020204030204" pitchFamily="34" charset="0"/>
              </a:rPr>
              <a:t>. </a:t>
            </a:r>
            <a:r>
              <a:rPr lang="id-ID" sz="2400" b="1" dirty="0">
                <a:latin typeface="Calibri" panose="020F0502020204030204" pitchFamily="34" charset="0"/>
              </a:rPr>
              <a:t>Validasi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dan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Pengendalian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Kualitas</a:t>
            </a:r>
            <a:r>
              <a:rPr lang="en-US" sz="2400" dirty="0">
                <a:latin typeface="Calibri" panose="020F0502020204030204" pitchFamily="34" charset="0"/>
              </a:rPr>
              <a:t> </a:t>
            </a:r>
          </a:p>
          <a:p>
            <a:pPr marL="282575" algn="just"/>
            <a:r>
              <a:rPr lang="en-US" sz="2400" dirty="0" err="1" smtClean="0">
                <a:latin typeface="Calibri" panose="020F0502020204030204" pitchFamily="34" charset="0"/>
              </a:rPr>
              <a:t>Melakukan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berbagai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perhitungan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melihat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apakah</a:t>
            </a:r>
            <a:r>
              <a:rPr lang="en-US" sz="2400" dirty="0">
                <a:latin typeface="Calibri" panose="020F0502020204030204" pitchFamily="34" charset="0"/>
              </a:rPr>
              <a:t> data yang </a:t>
            </a:r>
            <a:r>
              <a:rPr lang="en-US" sz="2400" dirty="0" err="1">
                <a:latin typeface="Calibri" panose="020F0502020204030204" pitchFamily="34" charset="0"/>
              </a:rPr>
              <a:t>sudah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dimasukkan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</a:rPr>
              <a:t> media (</a:t>
            </a:r>
            <a:r>
              <a:rPr lang="en-US" sz="2400" i="1" dirty="0">
                <a:latin typeface="Calibri" panose="020F0502020204030204" pitchFamily="34" charset="0"/>
              </a:rPr>
              <a:t>computer-file</a:t>
            </a:r>
            <a:r>
              <a:rPr lang="en-US" sz="2400" dirty="0">
                <a:latin typeface="Calibri" panose="020F0502020204030204" pitchFamily="34" charset="0"/>
              </a:rPr>
              <a:t>) </a:t>
            </a:r>
            <a:r>
              <a:rPr lang="en-US" sz="2400" dirty="0" err="1">
                <a:latin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divalidasi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sudah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sesuai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persyaratan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standar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kualitas</a:t>
            </a:r>
            <a:r>
              <a:rPr lang="en-US" sz="2400" dirty="0">
                <a:latin typeface="Calibri" panose="020F0502020204030204" pitchFamily="34" charset="0"/>
              </a:rPr>
              <a:t> data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  <a:endParaRPr lang="id-ID" sz="2400" dirty="0" smtClean="0">
              <a:latin typeface="Calibri" panose="020F0502020204030204" pitchFamily="34" charset="0"/>
            </a:endParaRPr>
          </a:p>
          <a:p>
            <a:pPr marL="282575" algn="just"/>
            <a:endParaRPr lang="id-ID" sz="2400" dirty="0">
              <a:latin typeface="Calibri" panose="020F0502020204030204" pitchFamily="34" charset="0"/>
            </a:endParaRPr>
          </a:p>
          <a:p>
            <a:pPr algn="just"/>
            <a:r>
              <a:rPr lang="id-ID" sz="2400" b="1" dirty="0" smtClean="0">
                <a:latin typeface="Calibri" panose="020F0502020204030204" pitchFamily="34" charset="0"/>
              </a:rPr>
              <a:t>4. </a:t>
            </a:r>
            <a:r>
              <a:rPr lang="en-US" sz="2400" b="1" dirty="0" err="1" smtClean="0">
                <a:latin typeface="Calibri" panose="020F0502020204030204" pitchFamily="34" charset="0"/>
              </a:rPr>
              <a:t>Pembuatan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L</a:t>
            </a:r>
            <a:r>
              <a:rPr lang="en-US" sz="2400" b="1" strike="sngStrike" dirty="0" err="1">
                <a:latin typeface="Calibri" panose="020F0502020204030204" pitchFamily="34" charset="0"/>
              </a:rPr>
              <a:t>e</a:t>
            </a:r>
            <a:r>
              <a:rPr lang="en-US" sz="2400" b="1" dirty="0" err="1">
                <a:latin typeface="Calibri" panose="020F0502020204030204" pitchFamily="34" charset="0"/>
              </a:rPr>
              <a:t>mbar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Kerja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Penolong</a:t>
            </a:r>
            <a:r>
              <a:rPr lang="en-US" sz="2400" b="1" dirty="0">
                <a:latin typeface="Calibri" panose="020F0502020204030204" pitchFamily="34" charset="0"/>
              </a:rPr>
              <a:t> (</a:t>
            </a:r>
            <a:r>
              <a:rPr lang="en-US" sz="2400" b="1" i="1" dirty="0">
                <a:latin typeface="Calibri" panose="020F0502020204030204" pitchFamily="34" charset="0"/>
              </a:rPr>
              <a:t>Worksheet</a:t>
            </a:r>
            <a:r>
              <a:rPr lang="en-US" sz="2400" dirty="0">
                <a:latin typeface="Calibri" panose="020F0502020204030204" pitchFamily="34" charset="0"/>
              </a:rPr>
              <a:t>) </a:t>
            </a:r>
          </a:p>
          <a:p>
            <a:pPr marL="282575" algn="just"/>
            <a:r>
              <a:rPr lang="en-US" sz="2400" dirty="0" err="1" smtClean="0">
                <a:latin typeface="Calibri" panose="020F0502020204030204" pitchFamily="34" charset="0"/>
              </a:rPr>
              <a:t>Kegiatan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ini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memindahkan</a:t>
            </a:r>
            <a:r>
              <a:rPr lang="en-US" sz="2400" dirty="0">
                <a:latin typeface="Calibri" panose="020F0502020204030204" pitchFamily="34" charset="0"/>
              </a:rPr>
              <a:t> data yang </a:t>
            </a:r>
            <a:r>
              <a:rPr lang="en-US" sz="2400" dirty="0" err="1">
                <a:latin typeface="Calibri" panose="020F0502020204030204" pitchFamily="34" charset="0"/>
              </a:rPr>
              <a:t>sudah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melewati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pengendalian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kualitas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suatu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lembar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kerja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penolong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ditabulasikan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sesuai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rencana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tabulasi</a:t>
            </a:r>
            <a:r>
              <a:rPr lang="en-US" sz="2400" dirty="0">
                <a:latin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</a:rPr>
              <a:t>diinginkan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</a:p>
          <a:p>
            <a:pPr marL="282575" algn="just"/>
            <a:endParaRPr lang="en-US" sz="2400" dirty="0">
              <a:latin typeface="Calibri" panose="020F0502020204030204" pitchFamily="34" charset="0"/>
            </a:endParaRPr>
          </a:p>
          <a:p>
            <a:pPr marL="403225" lvl="1" indent="-174625" algn="just">
              <a:buFont typeface="Arial" panose="020B0604020202020204" pitchFamily="34" charset="0"/>
              <a:buChar char="•"/>
            </a:pPr>
            <a:endParaRPr lang="id-ID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6795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MATA RANTAI KEGIATAN STATISTIK</a:t>
            </a:r>
            <a:endParaRPr lang="en-US" sz="3600" b="1" dirty="0">
              <a:solidFill>
                <a:srgbClr val="01AFB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9698013"/>
              </p:ext>
            </p:extLst>
          </p:nvPr>
        </p:nvGraphicFramePr>
        <p:xfrm>
          <a:off x="295835" y="537882"/>
          <a:ext cx="116974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93100" y="5184000"/>
            <a:ext cx="2101885" cy="604800"/>
            <a:chOff x="5483" y="764051"/>
            <a:chExt cx="2101885" cy="604800"/>
          </a:xfrm>
        </p:grpSpPr>
        <p:sp>
          <p:nvSpPr>
            <p:cNvPr id="21" name="Rectangle 20"/>
            <p:cNvSpPr/>
            <p:nvPr/>
          </p:nvSpPr>
          <p:spPr>
            <a:xfrm>
              <a:off x="5483" y="764051"/>
              <a:ext cx="2101885" cy="6048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5483" y="764051"/>
              <a:ext cx="2101885" cy="6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100" b="1" dirty="0" smtClean="0"/>
                <a:t>SUMBER DATA</a:t>
              </a:r>
              <a:endParaRPr lang="en-US" sz="21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89249" y="5184000"/>
            <a:ext cx="2101885" cy="604800"/>
            <a:chOff x="2401632" y="764051"/>
            <a:chExt cx="2101885" cy="604800"/>
          </a:xfrm>
        </p:grpSpPr>
        <p:sp>
          <p:nvSpPr>
            <p:cNvPr id="19" name="Rectangle 18"/>
            <p:cNvSpPr/>
            <p:nvPr/>
          </p:nvSpPr>
          <p:spPr>
            <a:xfrm>
              <a:off x="2401632" y="764051"/>
              <a:ext cx="2101885" cy="604800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2401632" y="764051"/>
              <a:ext cx="2101885" cy="6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100" b="1" kern="1200" dirty="0" smtClean="0"/>
                <a:t>DATA MENTAH</a:t>
              </a:r>
              <a:endParaRPr lang="en-US" sz="2100" b="1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85398" y="5184000"/>
            <a:ext cx="2101885" cy="604800"/>
            <a:chOff x="4797781" y="764051"/>
            <a:chExt cx="2101885" cy="604800"/>
          </a:xfrm>
        </p:grpSpPr>
        <p:sp>
          <p:nvSpPr>
            <p:cNvPr id="17" name="Rectangle 16"/>
            <p:cNvSpPr/>
            <p:nvPr/>
          </p:nvSpPr>
          <p:spPr>
            <a:xfrm>
              <a:off x="4797781" y="764051"/>
              <a:ext cx="2101885" cy="6048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797781" y="764051"/>
              <a:ext cx="2101885" cy="6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100" b="1" kern="1200" dirty="0" smtClean="0"/>
                <a:t>DATA BERSIH</a:t>
              </a:r>
              <a:endParaRPr lang="en-US" sz="2100" b="1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81547" y="5184000"/>
            <a:ext cx="2101885" cy="604800"/>
            <a:chOff x="7193930" y="764051"/>
            <a:chExt cx="2101885" cy="604800"/>
          </a:xfrm>
        </p:grpSpPr>
        <p:sp>
          <p:nvSpPr>
            <p:cNvPr id="15" name="Rectangle 14"/>
            <p:cNvSpPr/>
            <p:nvPr/>
          </p:nvSpPr>
          <p:spPr>
            <a:xfrm>
              <a:off x="7193930" y="764051"/>
              <a:ext cx="2101885" cy="60480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193930" y="764051"/>
              <a:ext cx="2101885" cy="6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100" b="1" kern="1200" dirty="0" smtClean="0"/>
                <a:t>INFORMASI</a:t>
              </a:r>
              <a:endParaRPr lang="en-US" sz="2100" b="1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77696" y="5184000"/>
            <a:ext cx="2101885" cy="604800"/>
            <a:chOff x="9590079" y="764051"/>
            <a:chExt cx="2101885" cy="604800"/>
          </a:xfrm>
        </p:grpSpPr>
        <p:sp>
          <p:nvSpPr>
            <p:cNvPr id="13" name="Rectangle 12"/>
            <p:cNvSpPr/>
            <p:nvPr/>
          </p:nvSpPr>
          <p:spPr>
            <a:xfrm>
              <a:off x="9590079" y="764051"/>
              <a:ext cx="2101885" cy="604800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9590079" y="764051"/>
              <a:ext cx="2101885" cy="6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100" b="1" kern="1200" dirty="0" smtClean="0"/>
                <a:t>INDIKATOR</a:t>
              </a:r>
              <a:endParaRPr lang="en-US" sz="21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71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3410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1448751"/>
            <a:ext cx="11282082" cy="3500918"/>
          </a:xfrm>
          <a:prstGeom prst="rect">
            <a:avLst/>
          </a:prstGeom>
          <a:noFill/>
        </p:spPr>
        <p:txBody>
          <a:bodyPr wrap="square" lIns="43139" tIns="21570" rIns="43139" bIns="21570">
            <a:spAutoFit/>
          </a:bodyPr>
          <a:lstStyle/>
          <a:p>
            <a:pPr marL="342900" indent="-342900" algn="just">
              <a:spcBef>
                <a:spcPts val="985"/>
              </a:spcBef>
              <a:buFont typeface="Arial" panose="020B0604020202020204" pitchFamily="34" charset="0"/>
              <a:buChar char="•"/>
            </a:pPr>
            <a:r>
              <a:rPr lang="en-US" sz="2300" dirty="0" err="1">
                <a:latin typeface="Calibri" panose="020F0502020204030204" pitchFamily="34" charset="0"/>
              </a:rPr>
              <a:t>Penyajian</a:t>
            </a:r>
            <a:r>
              <a:rPr lang="en-US" sz="2300" dirty="0">
                <a:latin typeface="Calibri" panose="020F0502020204030204" pitchFamily="34" charset="0"/>
              </a:rPr>
              <a:t> data </a:t>
            </a:r>
            <a:r>
              <a:rPr lang="en-US" sz="2300" dirty="0" err="1">
                <a:latin typeface="Calibri" panose="020F0502020204030204" pitchFamily="34" charset="0"/>
              </a:rPr>
              <a:t>dapat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dilakukan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sesudah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kegiatan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pengolahan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atau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kegiatan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analisis</a:t>
            </a:r>
            <a:endParaRPr lang="en-US" sz="2300" dirty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985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Calibri" panose="020F0502020204030204" pitchFamily="34" charset="0"/>
              </a:rPr>
              <a:t>Ada </a:t>
            </a:r>
            <a:r>
              <a:rPr lang="en-US" sz="2300" dirty="0" err="1">
                <a:latin typeface="Calibri" panose="020F0502020204030204" pitchFamily="34" charset="0"/>
              </a:rPr>
              <a:t>berbagai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teknik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statistik</a:t>
            </a:r>
            <a:r>
              <a:rPr lang="en-US" sz="2300" dirty="0">
                <a:latin typeface="Calibri" panose="020F0502020204030204" pitchFamily="34" charset="0"/>
              </a:rPr>
              <a:t> yang </a:t>
            </a:r>
            <a:r>
              <a:rPr lang="en-US" sz="2300" dirty="0" err="1">
                <a:latin typeface="Calibri" panose="020F0502020204030204" pitchFamily="34" charset="0"/>
              </a:rPr>
              <a:t>dapat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diterapkan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mulai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dari</a:t>
            </a:r>
            <a:r>
              <a:rPr lang="en-US" sz="2300" dirty="0">
                <a:latin typeface="Calibri" panose="020F0502020204030204" pitchFamily="34" charset="0"/>
              </a:rPr>
              <a:t> yang </a:t>
            </a:r>
            <a:r>
              <a:rPr lang="en-US" sz="2300" dirty="0" err="1">
                <a:latin typeface="Calibri" panose="020F0502020204030204" pitchFamily="34" charset="0"/>
              </a:rPr>
              <a:t>sederhana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sampai</a:t>
            </a:r>
            <a:r>
              <a:rPr lang="en-US" sz="2300" dirty="0">
                <a:latin typeface="Calibri" panose="020F0502020204030204" pitchFamily="34" charset="0"/>
              </a:rPr>
              <a:t> yang </a:t>
            </a:r>
            <a:r>
              <a:rPr lang="en-US" sz="2300" dirty="0" err="1">
                <a:latin typeface="Calibri" panose="020F0502020204030204" pitchFamily="34" charset="0"/>
              </a:rPr>
              <a:t>kompleks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untuk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menganalisis</a:t>
            </a:r>
            <a:r>
              <a:rPr lang="en-US" sz="2300" dirty="0">
                <a:latin typeface="Calibri" panose="020F0502020204030204" pitchFamily="34" charset="0"/>
              </a:rPr>
              <a:t> data </a:t>
            </a:r>
            <a:r>
              <a:rPr lang="en-US" sz="2300" dirty="0" err="1">
                <a:latin typeface="Calibri" panose="020F0502020204030204" pitchFamily="34" charset="0"/>
              </a:rPr>
              <a:t>tergantung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jenis</a:t>
            </a:r>
            <a:r>
              <a:rPr lang="en-US" sz="2300" dirty="0">
                <a:latin typeface="Calibri" panose="020F0502020204030204" pitchFamily="34" charset="0"/>
              </a:rPr>
              <a:t> data </a:t>
            </a:r>
            <a:r>
              <a:rPr lang="en-US" sz="2300" dirty="0" err="1">
                <a:latin typeface="Calibri" panose="020F0502020204030204" pitchFamily="34" charset="0"/>
              </a:rPr>
              <a:t>serta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tujuan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penelitian</a:t>
            </a:r>
            <a:r>
              <a:rPr lang="en-US" sz="2300" dirty="0"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985"/>
              </a:spcBef>
              <a:buFont typeface="Arial" panose="020B0604020202020204" pitchFamily="34" charset="0"/>
              <a:buChar char="•"/>
            </a:pPr>
            <a:r>
              <a:rPr lang="id-ID" sz="2300" dirty="0" smtClean="0">
                <a:latin typeface="Calibri" panose="020F0502020204030204" pitchFamily="34" charset="0"/>
              </a:rPr>
              <a:t>C</a:t>
            </a:r>
            <a:r>
              <a:rPr lang="en-US" sz="2300" dirty="0" err="1" smtClean="0">
                <a:latin typeface="Calibri" panose="020F0502020204030204" pitchFamily="34" charset="0"/>
              </a:rPr>
              <a:t>ara</a:t>
            </a:r>
            <a:r>
              <a:rPr lang="en-US" sz="2300" dirty="0" smtClean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penyajian</a:t>
            </a:r>
            <a:r>
              <a:rPr lang="en-US" sz="2300" dirty="0">
                <a:latin typeface="Calibri" panose="020F0502020204030204" pitchFamily="34" charset="0"/>
              </a:rPr>
              <a:t> data/</a:t>
            </a:r>
            <a:r>
              <a:rPr lang="en-US" sz="2300" dirty="0" err="1">
                <a:latin typeface="Calibri" panose="020F0502020204030204" pitchFamily="34" charset="0"/>
              </a:rPr>
              <a:t>hasil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analisis</a:t>
            </a:r>
            <a:r>
              <a:rPr lang="en-US" sz="2300" dirty="0">
                <a:latin typeface="Calibri" panose="020F0502020204030204" pitchFamily="34" charset="0"/>
              </a:rPr>
              <a:t>, </a:t>
            </a:r>
            <a:r>
              <a:rPr lang="en-US" sz="2300" dirty="0" err="1">
                <a:latin typeface="Calibri" panose="020F0502020204030204" pitchFamily="34" charset="0"/>
              </a:rPr>
              <a:t>yaitu</a:t>
            </a:r>
            <a:r>
              <a:rPr lang="en-US" sz="2300" dirty="0">
                <a:latin typeface="Calibri" panose="020F0502020204030204" pitchFamily="34" charset="0"/>
              </a:rPr>
              <a:t>:</a:t>
            </a:r>
            <a:endParaRPr lang="en-US" sz="2300" strike="sngStrike" dirty="0">
              <a:latin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en-US" sz="2300" dirty="0" smtClean="0">
                <a:latin typeface="Calibri" panose="020F0502020204030204" pitchFamily="34" charset="0"/>
              </a:rPr>
              <a:t>T</a:t>
            </a:r>
            <a:r>
              <a:rPr lang="id-ID" sz="2300" dirty="0" smtClean="0">
                <a:latin typeface="Calibri" panose="020F0502020204030204" pitchFamily="34" charset="0"/>
              </a:rPr>
              <a:t>eks</a:t>
            </a:r>
            <a:r>
              <a:rPr lang="en-US" sz="2300" dirty="0" smtClean="0">
                <a:latin typeface="Calibri" panose="020F0502020204030204" pitchFamily="34" charset="0"/>
              </a:rPr>
              <a:t> </a:t>
            </a:r>
            <a:r>
              <a:rPr lang="en-US" sz="2300" dirty="0" err="1" smtClean="0">
                <a:latin typeface="Calibri" panose="020F0502020204030204" pitchFamily="34" charset="0"/>
              </a:rPr>
              <a:t>atau</a:t>
            </a:r>
            <a:r>
              <a:rPr lang="en-US" sz="2300" dirty="0" smtClean="0">
                <a:latin typeface="Calibri" panose="020F0502020204030204" pitchFamily="34" charset="0"/>
              </a:rPr>
              <a:t> </a:t>
            </a:r>
            <a:r>
              <a:rPr lang="id-ID" sz="2300" dirty="0" smtClean="0">
                <a:latin typeface="Calibri" panose="020F0502020204030204" pitchFamily="34" charset="0"/>
              </a:rPr>
              <a:t>narasi</a:t>
            </a:r>
            <a:endParaRPr lang="en-US" sz="2300" dirty="0" smtClean="0">
              <a:latin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en-US" sz="2300" dirty="0" err="1" smtClean="0">
                <a:latin typeface="Calibri" panose="020F0502020204030204" pitchFamily="34" charset="0"/>
              </a:rPr>
              <a:t>Tabel</a:t>
            </a:r>
            <a:r>
              <a:rPr lang="en-US" sz="2300" dirty="0" smtClean="0">
                <a:latin typeface="Calibri" panose="020F0502020204030204" pitchFamily="34" charset="0"/>
              </a:rPr>
              <a:t>   </a:t>
            </a:r>
          </a:p>
          <a:p>
            <a:pPr lvl="1" algn="just">
              <a:spcBef>
                <a:spcPts val="0"/>
              </a:spcBef>
            </a:pPr>
            <a:r>
              <a:rPr lang="en-US" sz="2300" dirty="0" err="1" smtClean="0">
                <a:latin typeface="Calibri" panose="020F0502020204030204" pitchFamily="34" charset="0"/>
              </a:rPr>
              <a:t>Grafik</a:t>
            </a:r>
            <a:r>
              <a:rPr lang="en-US" sz="2300" dirty="0" smtClean="0">
                <a:latin typeface="Calibri" panose="020F0502020204030204" pitchFamily="34" charset="0"/>
              </a:rPr>
              <a:t> </a:t>
            </a:r>
          </a:p>
          <a:p>
            <a:pPr lvl="1" algn="just">
              <a:spcBef>
                <a:spcPts val="0"/>
              </a:spcBef>
            </a:pPr>
            <a:r>
              <a:rPr lang="id-ID" sz="2300" dirty="0" smtClean="0">
                <a:latin typeface="Calibri" panose="020F0502020204030204" pitchFamily="34" charset="0"/>
              </a:rPr>
              <a:t>Infografis</a:t>
            </a:r>
          </a:p>
          <a:p>
            <a:pPr lvl="1" algn="just">
              <a:spcBef>
                <a:spcPts val="0"/>
              </a:spcBef>
            </a:pPr>
            <a:r>
              <a:rPr lang="id-ID" sz="2300" dirty="0" smtClean="0">
                <a:latin typeface="Calibri" panose="020F0502020204030204" pitchFamily="34" charset="0"/>
              </a:rPr>
              <a:t>Videografis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3410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1448751"/>
            <a:ext cx="11282082" cy="3967712"/>
          </a:xfrm>
          <a:prstGeom prst="rect">
            <a:avLst/>
          </a:prstGeom>
          <a:noFill/>
        </p:spPr>
        <p:txBody>
          <a:bodyPr wrap="square" lIns="43139" tIns="21570" rIns="43139" bIns="2157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3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Narasi</a:t>
            </a:r>
            <a:r>
              <a:rPr lang="en-US" sz="230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adalah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bentuk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penyajian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tradisional</a:t>
            </a:r>
            <a:r>
              <a:rPr lang="en-US" sz="2300" dirty="0">
                <a:latin typeface="Calibri" panose="020F0502020204030204" pitchFamily="34" charset="0"/>
              </a:rPr>
              <a:t> yang </a:t>
            </a:r>
            <a:r>
              <a:rPr lang="en-US" sz="2300" dirty="0" err="1">
                <a:latin typeface="Calibri" panose="020F0502020204030204" pitchFamily="34" charset="0"/>
              </a:rPr>
              <a:t>lebih</a:t>
            </a:r>
            <a:r>
              <a:rPr lang="en-US" sz="2300" dirty="0">
                <a:latin typeface="Calibri" panose="020F0502020204030204" pitchFamily="34" charset="0"/>
              </a:rPr>
              <a:t> “</a:t>
            </a:r>
            <a:r>
              <a:rPr lang="en-US" sz="2300" dirty="0" err="1">
                <a:latin typeface="Calibri" panose="020F0502020204030204" pitchFamily="34" charset="0"/>
              </a:rPr>
              <a:t>mudah</a:t>
            </a:r>
            <a:r>
              <a:rPr lang="en-US" sz="2300" dirty="0">
                <a:latin typeface="Calibri" panose="020F0502020204030204" pitchFamily="34" charset="0"/>
              </a:rPr>
              <a:t>” </a:t>
            </a:r>
            <a:r>
              <a:rPr lang="en-US" sz="2300" dirty="0" err="1">
                <a:latin typeface="Calibri" panose="020F0502020204030204" pitchFamily="34" charset="0"/>
              </a:rPr>
              <a:t>dibuat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dibanding</a:t>
            </a:r>
            <a:r>
              <a:rPr lang="en-US" sz="2300" dirty="0">
                <a:latin typeface="Calibri" panose="020F0502020204030204" pitchFamily="34" charset="0"/>
              </a:rPr>
              <a:t>  </a:t>
            </a:r>
            <a:r>
              <a:rPr lang="en-US" sz="2300" dirty="0" err="1">
                <a:latin typeface="Calibri" panose="020F0502020204030204" pitchFamily="34" charset="0"/>
              </a:rPr>
              <a:t>tabel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dan</a:t>
            </a:r>
            <a:r>
              <a:rPr lang="en-US" sz="2300" dirty="0">
                <a:latin typeface="Calibri" panose="020F0502020204030204" pitchFamily="34" charset="0"/>
              </a:rPr>
              <a:t> diagram, </a:t>
            </a:r>
            <a:r>
              <a:rPr lang="en-US" sz="2300" dirty="0" err="1">
                <a:latin typeface="Calibri" panose="020F0502020204030204" pitchFamily="34" charset="0"/>
              </a:rPr>
              <a:t>namun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jumlah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informasi</a:t>
            </a:r>
            <a:r>
              <a:rPr lang="en-US" sz="2300" dirty="0">
                <a:latin typeface="Calibri" panose="020F0502020204030204" pitchFamily="34" charset="0"/>
              </a:rPr>
              <a:t> yang </a:t>
            </a:r>
            <a:r>
              <a:rPr lang="en-US" sz="2300" dirty="0" err="1">
                <a:latin typeface="Calibri" panose="020F0502020204030204" pitchFamily="34" charset="0"/>
              </a:rPr>
              <a:t>disampaikan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terbatas</a:t>
            </a:r>
            <a:r>
              <a:rPr lang="en-US" sz="2300" dirty="0">
                <a:latin typeface="Calibri" panose="020F050202020403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23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Tabel</a:t>
            </a:r>
            <a:r>
              <a:rPr lang="en-US" sz="230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adalah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bentuk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penyajian</a:t>
            </a:r>
            <a:r>
              <a:rPr lang="en-US" sz="2300" dirty="0">
                <a:latin typeface="Calibri" panose="020F0502020204030204" pitchFamily="34" charset="0"/>
              </a:rPr>
              <a:t> yang paling </a:t>
            </a:r>
            <a:r>
              <a:rPr lang="en-US" sz="2300" dirty="0" err="1">
                <a:latin typeface="Calibri" panose="020F0502020204030204" pitchFamily="34" charset="0"/>
              </a:rPr>
              <a:t>sering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dibuat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karena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dapat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menyajian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informasi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secara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lengkap</a:t>
            </a:r>
            <a:r>
              <a:rPr lang="en-US" sz="2300" dirty="0">
                <a:latin typeface="Calibri" panose="020F0502020204030204" pitchFamily="34" charset="0"/>
              </a:rPr>
              <a:t>, </a:t>
            </a:r>
            <a:r>
              <a:rPr lang="en-US" sz="2300" dirty="0" err="1">
                <a:latin typeface="Calibri" panose="020F0502020204030204" pitchFamily="34" charset="0"/>
              </a:rPr>
              <a:t>namun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kurang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menarik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jika</a:t>
            </a:r>
            <a:r>
              <a:rPr lang="en-US" sz="2300" dirty="0">
                <a:latin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</a:rPr>
              <a:t>dibandingkan</a:t>
            </a:r>
            <a:r>
              <a:rPr lang="en-US" sz="2300" dirty="0">
                <a:latin typeface="Calibri" panose="020F0502020204030204" pitchFamily="34" charset="0"/>
              </a:rPr>
              <a:t> diagram</a:t>
            </a:r>
          </a:p>
          <a:p>
            <a:pPr algn="just">
              <a:spcAft>
                <a:spcPts val="600"/>
              </a:spcAft>
            </a:pPr>
            <a:r>
              <a:rPr lang="en-US" sz="2300" b="1" dirty="0">
                <a:solidFill>
                  <a:schemeClr val="accent2"/>
                </a:solidFill>
                <a:latin typeface="Calibri" panose="020F0502020204030204" pitchFamily="34" charset="0"/>
              </a:rPr>
              <a:t>Diagram/</a:t>
            </a:r>
            <a:r>
              <a:rPr lang="en-US" sz="23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Gambar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visual </a:t>
            </a:r>
            <a:r>
              <a:rPr lang="en-US" sz="2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atraktif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dibanding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 catching)</a:t>
            </a:r>
          </a:p>
          <a:p>
            <a:pPr algn="just">
              <a:spcAft>
                <a:spcPts val="600"/>
              </a:spcAft>
            </a:pPr>
            <a:r>
              <a:rPr lang="en-US" sz="23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Infografis</a:t>
            </a:r>
            <a:r>
              <a:rPr lang="id-ID" sz="2300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3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penyajian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mengombinasikan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salah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penyajian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seni</a:t>
            </a:r>
            <a:endParaRPr lang="id-ID" sz="23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d-ID" sz="2300" b="1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Video</a:t>
            </a:r>
            <a:r>
              <a:rPr lang="en-US" sz="23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grafis</a:t>
            </a:r>
            <a:r>
              <a:rPr lang="id-ID" sz="2300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penyajian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3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mengombinasikan</a:t>
            </a:r>
            <a:r>
              <a:rPr lang="id-ID" sz="23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salah</a:t>
            </a:r>
            <a:r>
              <a:rPr lang="en-US" sz="23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penyajian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seni</a:t>
            </a:r>
            <a:r>
              <a:rPr lang="id-ID" sz="23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dalam format gambar bergerak</a:t>
            </a:r>
            <a:endParaRPr lang="en-US" sz="2300" dirty="0"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en-US" sz="2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859"/>
            <a:ext cx="699247" cy="430306"/>
          </a:xfrm>
          <a:prstGeom prst="rect">
            <a:avLst/>
          </a:prstGeom>
          <a:solidFill>
            <a:srgbClr val="01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71" y="308846"/>
            <a:ext cx="4954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01AFB0"/>
                </a:solidFill>
              </a:rPr>
              <a:t>PENYAJIAN DATA (TABEL)</a:t>
            </a:r>
            <a:endParaRPr lang="en-US" sz="3600" b="1" dirty="0">
              <a:solidFill>
                <a:srgbClr val="01AFB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1448751"/>
            <a:ext cx="11282082" cy="2208256"/>
          </a:xfrm>
          <a:prstGeom prst="rect">
            <a:avLst/>
          </a:prstGeom>
          <a:noFill/>
        </p:spPr>
        <p:txBody>
          <a:bodyPr wrap="square" lIns="43139" tIns="21570" rIns="43139" bIns="21570">
            <a:spAutoFit/>
          </a:bodyPr>
          <a:lstStyle/>
          <a:p>
            <a:pPr marL="342900" indent="-342900" algn="just">
              <a:spcBef>
                <a:spcPts val="985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Tabel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adalah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model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penyajian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data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disusun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dalam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baris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kolom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Tabel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berupa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kumpulan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angka-angka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atau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data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berdasarkan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kategori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tertentu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 algn="just">
              <a:spcBef>
                <a:spcPts val="985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Suatu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tabel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minimal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memuat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judul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tabel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judul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kolom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judul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baris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nilai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pada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setiap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baris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dan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kolom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serta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sumber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menunjukkan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dari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mana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data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diperoleh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algn="just">
              <a:spcBef>
                <a:spcPts val="985"/>
              </a:spcBef>
            </a:pP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psjuli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sjuli2017" id="{4BFEBA2B-9C3F-4A83-9D88-8095203EFCF1}" vid="{117AA66E-1FE7-448E-9B51-5188C63CEA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</TotalTime>
  <Words>1646</Words>
  <Application>Microsoft Office PowerPoint</Application>
  <PresentationFormat>Widescreen</PresentationFormat>
  <Paragraphs>189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1_bpsjuli2017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userbps</dc:creator>
  <cp:lastModifiedBy>Windows User</cp:lastModifiedBy>
  <cp:revision>256</cp:revision>
  <cp:lastPrinted>2018-01-19T01:59:42Z</cp:lastPrinted>
  <dcterms:created xsi:type="dcterms:W3CDTF">2018-01-05T01:35:00Z</dcterms:created>
  <dcterms:modified xsi:type="dcterms:W3CDTF">2019-03-28T19:01:15Z</dcterms:modified>
</cp:coreProperties>
</file>